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7" r:id="rId1"/>
  </p:sldMasterIdLst>
  <p:sldIdLst>
    <p:sldId id="256" r:id="rId2"/>
    <p:sldId id="279" r:id="rId3"/>
    <p:sldId id="257" r:id="rId4"/>
    <p:sldId id="277" r:id="rId5"/>
    <p:sldId id="280" r:id="rId6"/>
    <p:sldId id="281" r:id="rId7"/>
    <p:sldId id="267" r:id="rId8"/>
    <p:sldId id="266"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A07E77-2E51-4984-AE0E-4F30D9313B81}" v="9" dt="2022-10-10T19:47:03.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2" d="100"/>
          <a:sy n="162" d="100"/>
        </p:scale>
        <p:origin x="1680"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y Huber Nickerson" userId="795eea29-b284-4080-b88a-25c93f27e3b5" providerId="ADAL" clId="{BCA07E77-2E51-4984-AE0E-4F30D9313B81}"/>
    <pc:docChg chg="custSel addSld delSld modSld">
      <pc:chgData name="Cathy Huber Nickerson" userId="795eea29-b284-4080-b88a-25c93f27e3b5" providerId="ADAL" clId="{BCA07E77-2E51-4984-AE0E-4F30D9313B81}" dt="2022-10-10T19:47:14.534" v="135" actId="26606"/>
      <pc:docMkLst>
        <pc:docMk/>
      </pc:docMkLst>
      <pc:sldChg chg="delSp modSp mod setBg">
        <pc:chgData name="Cathy Huber Nickerson" userId="795eea29-b284-4080-b88a-25c93f27e3b5" providerId="ADAL" clId="{BCA07E77-2E51-4984-AE0E-4F30D9313B81}" dt="2022-10-10T18:57:29.988" v="3" actId="26606"/>
        <pc:sldMkLst>
          <pc:docMk/>
          <pc:sldMk cId="262746206" sldId="257"/>
        </pc:sldMkLst>
        <pc:spChg chg="mod">
          <ac:chgData name="Cathy Huber Nickerson" userId="795eea29-b284-4080-b88a-25c93f27e3b5" providerId="ADAL" clId="{BCA07E77-2E51-4984-AE0E-4F30D9313B81}" dt="2022-10-10T18:57:29.988" v="3" actId="26606"/>
          <ac:spMkLst>
            <pc:docMk/>
            <pc:sldMk cId="262746206" sldId="257"/>
            <ac:spMk id="2" creationId="{00000000-0000-0000-0000-000000000000}"/>
          </ac:spMkLst>
        </pc:spChg>
        <pc:spChg chg="del">
          <ac:chgData name="Cathy Huber Nickerson" userId="795eea29-b284-4080-b88a-25c93f27e3b5" providerId="ADAL" clId="{BCA07E77-2E51-4984-AE0E-4F30D9313B81}" dt="2022-10-10T18:57:29.988" v="3" actId="26606"/>
          <ac:spMkLst>
            <pc:docMk/>
            <pc:sldMk cId="262746206" sldId="257"/>
            <ac:spMk id="8" creationId="{8E487A7A-15F8-4EF6-BA1F-30C51E6EC727}"/>
          </ac:spMkLst>
        </pc:spChg>
        <pc:spChg chg="del">
          <ac:chgData name="Cathy Huber Nickerson" userId="795eea29-b284-4080-b88a-25c93f27e3b5" providerId="ADAL" clId="{BCA07E77-2E51-4984-AE0E-4F30D9313B81}" dt="2022-10-10T18:57:29.988" v="3" actId="26606"/>
          <ac:spMkLst>
            <pc:docMk/>
            <pc:sldMk cId="262746206" sldId="257"/>
            <ac:spMk id="9" creationId="{36EFDBF8-A3DC-4DA8-9F33-E9107E70EE4F}"/>
          </ac:spMkLst>
        </pc:spChg>
        <pc:spChg chg="del">
          <ac:chgData name="Cathy Huber Nickerson" userId="795eea29-b284-4080-b88a-25c93f27e3b5" providerId="ADAL" clId="{BCA07E77-2E51-4984-AE0E-4F30D9313B81}" dt="2022-10-10T18:57:29.988" v="3" actId="26606"/>
          <ac:spMkLst>
            <pc:docMk/>
            <pc:sldMk cId="262746206" sldId="257"/>
            <ac:spMk id="11" creationId="{E5332A3D-96DF-4962-8D36-3CA071EED96F}"/>
          </ac:spMkLst>
        </pc:spChg>
        <pc:graphicFrameChg chg="mod modGraphic">
          <ac:chgData name="Cathy Huber Nickerson" userId="795eea29-b284-4080-b88a-25c93f27e3b5" providerId="ADAL" clId="{BCA07E77-2E51-4984-AE0E-4F30D9313B81}" dt="2022-10-10T18:57:29.988" v="3" actId="26606"/>
          <ac:graphicFrameMkLst>
            <pc:docMk/>
            <pc:sldMk cId="262746206" sldId="257"/>
            <ac:graphicFrameMk id="5" creationId="{9772A65C-2D1F-44B9-8063-02211C5A54C4}"/>
          </ac:graphicFrameMkLst>
        </pc:graphicFrameChg>
      </pc:sldChg>
      <pc:sldChg chg="del">
        <pc:chgData name="Cathy Huber Nickerson" userId="795eea29-b284-4080-b88a-25c93f27e3b5" providerId="ADAL" clId="{BCA07E77-2E51-4984-AE0E-4F30D9313B81}" dt="2022-10-10T18:56:04.337" v="1" actId="2696"/>
        <pc:sldMkLst>
          <pc:docMk/>
          <pc:sldMk cId="3611951663" sldId="260"/>
        </pc:sldMkLst>
      </pc:sldChg>
      <pc:sldChg chg="del">
        <pc:chgData name="Cathy Huber Nickerson" userId="795eea29-b284-4080-b88a-25c93f27e3b5" providerId="ADAL" clId="{BCA07E77-2E51-4984-AE0E-4F30D9313B81}" dt="2022-10-10T19:03:54.814" v="67" actId="2696"/>
        <pc:sldMkLst>
          <pc:docMk/>
          <pc:sldMk cId="2740680840" sldId="261"/>
        </pc:sldMkLst>
      </pc:sldChg>
      <pc:sldChg chg="delSp modSp mod setBg">
        <pc:chgData name="Cathy Huber Nickerson" userId="795eea29-b284-4080-b88a-25c93f27e3b5" providerId="ADAL" clId="{BCA07E77-2E51-4984-AE0E-4F30D9313B81}" dt="2022-10-10T19:47:14.534" v="135" actId="26606"/>
        <pc:sldMkLst>
          <pc:docMk/>
          <pc:sldMk cId="1611036801" sldId="266"/>
        </pc:sldMkLst>
        <pc:spChg chg="mod">
          <ac:chgData name="Cathy Huber Nickerson" userId="795eea29-b284-4080-b88a-25c93f27e3b5" providerId="ADAL" clId="{BCA07E77-2E51-4984-AE0E-4F30D9313B81}" dt="2022-10-10T19:47:14.534" v="135" actId="26606"/>
          <ac:spMkLst>
            <pc:docMk/>
            <pc:sldMk cId="1611036801" sldId="266"/>
            <ac:spMk id="2" creationId="{94D37429-B1B4-48B5-B029-837B0280CDE1}"/>
          </ac:spMkLst>
        </pc:spChg>
        <pc:spChg chg="del">
          <ac:chgData name="Cathy Huber Nickerson" userId="795eea29-b284-4080-b88a-25c93f27e3b5" providerId="ADAL" clId="{BCA07E77-2E51-4984-AE0E-4F30D9313B81}" dt="2022-10-10T19:47:14.534" v="135" actId="26606"/>
          <ac:spMkLst>
            <pc:docMk/>
            <pc:sldMk cId="1611036801" sldId="266"/>
            <ac:spMk id="19" creationId="{8E487A7A-15F8-4EF6-BA1F-30C51E6EC727}"/>
          </ac:spMkLst>
        </pc:spChg>
        <pc:spChg chg="del">
          <ac:chgData name="Cathy Huber Nickerson" userId="795eea29-b284-4080-b88a-25c93f27e3b5" providerId="ADAL" clId="{BCA07E77-2E51-4984-AE0E-4F30D9313B81}" dt="2022-10-10T19:47:14.534" v="135" actId="26606"/>
          <ac:spMkLst>
            <pc:docMk/>
            <pc:sldMk cId="1611036801" sldId="266"/>
            <ac:spMk id="21" creationId="{36EFDBF8-A3DC-4DA8-9F33-E9107E70EE4F}"/>
          </ac:spMkLst>
        </pc:spChg>
        <pc:spChg chg="del">
          <ac:chgData name="Cathy Huber Nickerson" userId="795eea29-b284-4080-b88a-25c93f27e3b5" providerId="ADAL" clId="{BCA07E77-2E51-4984-AE0E-4F30D9313B81}" dt="2022-10-10T19:47:14.534" v="135" actId="26606"/>
          <ac:spMkLst>
            <pc:docMk/>
            <pc:sldMk cId="1611036801" sldId="266"/>
            <ac:spMk id="23" creationId="{E5332A3D-96DF-4962-8D36-3CA071EED96F}"/>
          </ac:spMkLst>
        </pc:spChg>
        <pc:graphicFrameChg chg="mod modGraphic">
          <ac:chgData name="Cathy Huber Nickerson" userId="795eea29-b284-4080-b88a-25c93f27e3b5" providerId="ADAL" clId="{BCA07E77-2E51-4984-AE0E-4F30D9313B81}" dt="2022-10-10T19:47:14.534" v="135" actId="26606"/>
          <ac:graphicFrameMkLst>
            <pc:docMk/>
            <pc:sldMk cId="1611036801" sldId="266"/>
            <ac:graphicFrameMk id="5" creationId="{13893D40-7929-4A87-9072-98713977DE56}"/>
          </ac:graphicFrameMkLst>
        </pc:graphicFrameChg>
      </pc:sldChg>
      <pc:sldChg chg="modSp mod">
        <pc:chgData name="Cathy Huber Nickerson" userId="795eea29-b284-4080-b88a-25c93f27e3b5" providerId="ADAL" clId="{BCA07E77-2E51-4984-AE0E-4F30D9313B81}" dt="2022-10-10T19:46:38.964" v="129" actId="26606"/>
        <pc:sldMkLst>
          <pc:docMk/>
          <pc:sldMk cId="3622390294" sldId="267"/>
        </pc:sldMkLst>
        <pc:graphicFrameChg chg="mod modGraphic">
          <ac:chgData name="Cathy Huber Nickerson" userId="795eea29-b284-4080-b88a-25c93f27e3b5" providerId="ADAL" clId="{BCA07E77-2E51-4984-AE0E-4F30D9313B81}" dt="2022-10-10T19:46:38.964" v="129" actId="26606"/>
          <ac:graphicFrameMkLst>
            <pc:docMk/>
            <pc:sldMk cId="3622390294" sldId="267"/>
            <ac:graphicFrameMk id="5" creationId="{30FB7DE2-7496-4B62-B5F6-D013D50690B5}"/>
          </ac:graphicFrameMkLst>
        </pc:graphicFrameChg>
      </pc:sldChg>
      <pc:sldChg chg="del">
        <pc:chgData name="Cathy Huber Nickerson" userId="795eea29-b284-4080-b88a-25c93f27e3b5" providerId="ADAL" clId="{BCA07E77-2E51-4984-AE0E-4F30D9313B81}" dt="2022-10-10T18:55:57.793" v="0" actId="2696"/>
        <pc:sldMkLst>
          <pc:docMk/>
          <pc:sldMk cId="3134029541" sldId="275"/>
        </pc:sldMkLst>
      </pc:sldChg>
      <pc:sldChg chg="del">
        <pc:chgData name="Cathy Huber Nickerson" userId="795eea29-b284-4080-b88a-25c93f27e3b5" providerId="ADAL" clId="{BCA07E77-2E51-4984-AE0E-4F30D9313B81}" dt="2022-10-10T18:56:27.439" v="2" actId="2696"/>
        <pc:sldMkLst>
          <pc:docMk/>
          <pc:sldMk cId="1972418735" sldId="276"/>
        </pc:sldMkLst>
      </pc:sldChg>
      <pc:sldChg chg="addSp delSp modSp mod">
        <pc:chgData name="Cathy Huber Nickerson" userId="795eea29-b284-4080-b88a-25c93f27e3b5" providerId="ADAL" clId="{BCA07E77-2E51-4984-AE0E-4F30D9313B81}" dt="2022-10-10T19:03:34.518" v="65" actId="26606"/>
        <pc:sldMkLst>
          <pc:docMk/>
          <pc:sldMk cId="2446790531" sldId="277"/>
        </pc:sldMkLst>
        <pc:spChg chg="mod">
          <ac:chgData name="Cathy Huber Nickerson" userId="795eea29-b284-4080-b88a-25c93f27e3b5" providerId="ADAL" clId="{BCA07E77-2E51-4984-AE0E-4F30D9313B81}" dt="2022-10-10T19:03:34.518" v="65" actId="26606"/>
          <ac:spMkLst>
            <pc:docMk/>
            <pc:sldMk cId="2446790531" sldId="277"/>
            <ac:spMk id="2" creationId="{E9E80D41-0138-C46A-B608-2E94C04D561A}"/>
          </ac:spMkLst>
        </pc:spChg>
        <pc:spChg chg="del">
          <ac:chgData name="Cathy Huber Nickerson" userId="795eea29-b284-4080-b88a-25c93f27e3b5" providerId="ADAL" clId="{BCA07E77-2E51-4984-AE0E-4F30D9313B81}" dt="2022-10-10T19:03:34.518" v="65" actId="26606"/>
          <ac:spMkLst>
            <pc:docMk/>
            <pc:sldMk cId="2446790531" sldId="277"/>
            <ac:spMk id="9" creationId="{8E487A7A-15F8-4EF6-BA1F-30C51E6EC727}"/>
          </ac:spMkLst>
        </pc:spChg>
        <pc:spChg chg="del">
          <ac:chgData name="Cathy Huber Nickerson" userId="795eea29-b284-4080-b88a-25c93f27e3b5" providerId="ADAL" clId="{BCA07E77-2E51-4984-AE0E-4F30D9313B81}" dt="2022-10-10T19:03:34.518" v="65" actId="26606"/>
          <ac:spMkLst>
            <pc:docMk/>
            <pc:sldMk cId="2446790531" sldId="277"/>
            <ac:spMk id="11" creationId="{36EFDBF8-A3DC-4DA8-9F33-E9107E70EE4F}"/>
          </ac:spMkLst>
        </pc:spChg>
        <pc:spChg chg="del">
          <ac:chgData name="Cathy Huber Nickerson" userId="795eea29-b284-4080-b88a-25c93f27e3b5" providerId="ADAL" clId="{BCA07E77-2E51-4984-AE0E-4F30D9313B81}" dt="2022-10-10T19:03:34.518" v="65" actId="26606"/>
          <ac:spMkLst>
            <pc:docMk/>
            <pc:sldMk cId="2446790531" sldId="277"/>
            <ac:spMk id="13" creationId="{E5332A3D-96DF-4962-8D36-3CA071EED96F}"/>
          </ac:spMkLst>
        </pc:spChg>
        <pc:spChg chg="add">
          <ac:chgData name="Cathy Huber Nickerson" userId="795eea29-b284-4080-b88a-25c93f27e3b5" providerId="ADAL" clId="{BCA07E77-2E51-4984-AE0E-4F30D9313B81}" dt="2022-10-10T19:03:34.518" v="65" actId="26606"/>
          <ac:spMkLst>
            <pc:docMk/>
            <pc:sldMk cId="2446790531" sldId="277"/>
            <ac:spMk id="18" creationId="{4B54C89A-2D0B-4062-BF97-CA51B69D7B96}"/>
          </ac:spMkLst>
        </pc:spChg>
        <pc:spChg chg="add">
          <ac:chgData name="Cathy Huber Nickerson" userId="795eea29-b284-4080-b88a-25c93f27e3b5" providerId="ADAL" clId="{BCA07E77-2E51-4984-AE0E-4F30D9313B81}" dt="2022-10-10T19:03:34.518" v="65" actId="26606"/>
          <ac:spMkLst>
            <pc:docMk/>
            <pc:sldMk cId="2446790531" sldId="277"/>
            <ac:spMk id="20" creationId="{4091C99A-98BE-457D-87BD-7B9B6EDDC19D}"/>
          </ac:spMkLst>
        </pc:spChg>
        <pc:spChg chg="add">
          <ac:chgData name="Cathy Huber Nickerson" userId="795eea29-b284-4080-b88a-25c93f27e3b5" providerId="ADAL" clId="{BCA07E77-2E51-4984-AE0E-4F30D9313B81}" dt="2022-10-10T19:03:34.518" v="65" actId="26606"/>
          <ac:spMkLst>
            <pc:docMk/>
            <pc:sldMk cId="2446790531" sldId="277"/>
            <ac:spMk id="22" creationId="{960A769C-8991-4FDE-89A0-A218E5BF677A}"/>
          </ac:spMkLst>
        </pc:spChg>
        <pc:spChg chg="add">
          <ac:chgData name="Cathy Huber Nickerson" userId="795eea29-b284-4080-b88a-25c93f27e3b5" providerId="ADAL" clId="{BCA07E77-2E51-4984-AE0E-4F30D9313B81}" dt="2022-10-10T19:03:34.518" v="65" actId="26606"/>
          <ac:spMkLst>
            <pc:docMk/>
            <pc:sldMk cId="2446790531" sldId="277"/>
            <ac:spMk id="24" creationId="{855CA58E-F8D8-4DF3-B813-C2585E0AB0EC}"/>
          </ac:spMkLst>
        </pc:spChg>
        <pc:graphicFrameChg chg="mod modGraphic">
          <ac:chgData name="Cathy Huber Nickerson" userId="795eea29-b284-4080-b88a-25c93f27e3b5" providerId="ADAL" clId="{BCA07E77-2E51-4984-AE0E-4F30D9313B81}" dt="2022-10-10T19:03:34.518" v="65" actId="26606"/>
          <ac:graphicFrameMkLst>
            <pc:docMk/>
            <pc:sldMk cId="2446790531" sldId="277"/>
            <ac:graphicFrameMk id="4" creationId="{9764BAD5-29B4-00A4-6C10-2F9526257951}"/>
          </ac:graphicFrameMkLst>
        </pc:graphicFrameChg>
      </pc:sldChg>
      <pc:sldChg chg="del">
        <pc:chgData name="Cathy Huber Nickerson" userId="795eea29-b284-4080-b88a-25c93f27e3b5" providerId="ADAL" clId="{BCA07E77-2E51-4984-AE0E-4F30D9313B81}" dt="2022-10-10T19:03:51.046" v="66" actId="2696"/>
        <pc:sldMkLst>
          <pc:docMk/>
          <pc:sldMk cId="2093817545" sldId="278"/>
        </pc:sldMkLst>
      </pc:sldChg>
      <pc:sldChg chg="addSp delSp modSp new mod setBg modClrScheme chgLayout">
        <pc:chgData name="Cathy Huber Nickerson" userId="795eea29-b284-4080-b88a-25c93f27e3b5" providerId="ADAL" clId="{BCA07E77-2E51-4984-AE0E-4F30D9313B81}" dt="2022-10-10T19:42:28.926" v="95" actId="26606"/>
        <pc:sldMkLst>
          <pc:docMk/>
          <pc:sldMk cId="663119589" sldId="280"/>
        </pc:sldMkLst>
        <pc:spChg chg="del mod ord">
          <ac:chgData name="Cathy Huber Nickerson" userId="795eea29-b284-4080-b88a-25c93f27e3b5" providerId="ADAL" clId="{BCA07E77-2E51-4984-AE0E-4F30D9313B81}" dt="2022-10-10T19:41:24.917" v="69" actId="700"/>
          <ac:spMkLst>
            <pc:docMk/>
            <pc:sldMk cId="663119589" sldId="280"/>
            <ac:spMk id="2" creationId="{11286AF7-9A3E-7D28-86D1-7EC541160286}"/>
          </ac:spMkLst>
        </pc:spChg>
        <pc:spChg chg="del">
          <ac:chgData name="Cathy Huber Nickerson" userId="795eea29-b284-4080-b88a-25c93f27e3b5" providerId="ADAL" clId="{BCA07E77-2E51-4984-AE0E-4F30D9313B81}" dt="2022-10-10T19:41:24.917" v="69" actId="700"/>
          <ac:spMkLst>
            <pc:docMk/>
            <pc:sldMk cId="663119589" sldId="280"/>
            <ac:spMk id="3" creationId="{43C75B0B-F7AC-9000-4ABE-6BCD5B51FBB2}"/>
          </ac:spMkLst>
        </pc:spChg>
        <pc:spChg chg="del">
          <ac:chgData name="Cathy Huber Nickerson" userId="795eea29-b284-4080-b88a-25c93f27e3b5" providerId="ADAL" clId="{BCA07E77-2E51-4984-AE0E-4F30D9313B81}" dt="2022-10-10T19:41:24.917" v="69" actId="700"/>
          <ac:spMkLst>
            <pc:docMk/>
            <pc:sldMk cId="663119589" sldId="280"/>
            <ac:spMk id="4" creationId="{4C69B5B6-B74D-78C0-5261-7A7B742A54D9}"/>
          </ac:spMkLst>
        </pc:spChg>
        <pc:spChg chg="del">
          <ac:chgData name="Cathy Huber Nickerson" userId="795eea29-b284-4080-b88a-25c93f27e3b5" providerId="ADAL" clId="{BCA07E77-2E51-4984-AE0E-4F30D9313B81}" dt="2022-10-10T19:41:24.917" v="69" actId="700"/>
          <ac:spMkLst>
            <pc:docMk/>
            <pc:sldMk cId="663119589" sldId="280"/>
            <ac:spMk id="5" creationId="{97F87F5A-E2CE-B62C-B4F1-90CF8D9CB005}"/>
          </ac:spMkLst>
        </pc:spChg>
        <pc:spChg chg="del">
          <ac:chgData name="Cathy Huber Nickerson" userId="795eea29-b284-4080-b88a-25c93f27e3b5" providerId="ADAL" clId="{BCA07E77-2E51-4984-AE0E-4F30D9313B81}" dt="2022-10-10T19:41:24.917" v="69" actId="700"/>
          <ac:spMkLst>
            <pc:docMk/>
            <pc:sldMk cId="663119589" sldId="280"/>
            <ac:spMk id="6" creationId="{4A3526D2-C28C-943F-120C-24CED1FB5BAC}"/>
          </ac:spMkLst>
        </pc:spChg>
        <pc:spChg chg="add mod ord">
          <ac:chgData name="Cathy Huber Nickerson" userId="795eea29-b284-4080-b88a-25c93f27e3b5" providerId="ADAL" clId="{BCA07E77-2E51-4984-AE0E-4F30D9313B81}" dt="2022-10-10T19:42:28.926" v="95" actId="26606"/>
          <ac:spMkLst>
            <pc:docMk/>
            <pc:sldMk cId="663119589" sldId="280"/>
            <ac:spMk id="7" creationId="{78E6F31B-ED4A-CCF5-DAB0-79DE893D8348}"/>
          </ac:spMkLst>
        </pc:spChg>
        <pc:spChg chg="add">
          <ac:chgData name="Cathy Huber Nickerson" userId="795eea29-b284-4080-b88a-25c93f27e3b5" providerId="ADAL" clId="{BCA07E77-2E51-4984-AE0E-4F30D9313B81}" dt="2022-10-10T19:42:28.926" v="95" actId="26606"/>
          <ac:spMkLst>
            <pc:docMk/>
            <pc:sldMk cId="663119589" sldId="280"/>
            <ac:spMk id="13" creationId="{79CBD3C9-4E66-426D-948E-7CF4778107E8}"/>
          </ac:spMkLst>
        </pc:spChg>
        <pc:spChg chg="add">
          <ac:chgData name="Cathy Huber Nickerson" userId="795eea29-b284-4080-b88a-25c93f27e3b5" providerId="ADAL" clId="{BCA07E77-2E51-4984-AE0E-4F30D9313B81}" dt="2022-10-10T19:42:28.926" v="95" actId="26606"/>
          <ac:spMkLst>
            <pc:docMk/>
            <pc:sldMk cId="663119589" sldId="280"/>
            <ac:spMk id="15" creationId="{DDB95FCF-AD96-482F-9FB8-CD95725E6EFF}"/>
          </ac:spMkLst>
        </pc:spChg>
        <pc:spChg chg="add">
          <ac:chgData name="Cathy Huber Nickerson" userId="795eea29-b284-4080-b88a-25c93f27e3b5" providerId="ADAL" clId="{BCA07E77-2E51-4984-AE0E-4F30D9313B81}" dt="2022-10-10T19:42:28.926" v="95" actId="26606"/>
          <ac:spMkLst>
            <pc:docMk/>
            <pc:sldMk cId="663119589" sldId="280"/>
            <ac:spMk id="21" creationId="{8A2FDFB1-2B6D-49EB-B6C0-FA923806E0AF}"/>
          </ac:spMkLst>
        </pc:spChg>
        <pc:picChg chg="add mod">
          <ac:chgData name="Cathy Huber Nickerson" userId="795eea29-b284-4080-b88a-25c93f27e3b5" providerId="ADAL" clId="{BCA07E77-2E51-4984-AE0E-4F30D9313B81}" dt="2022-10-10T19:42:28.926" v="95" actId="26606"/>
          <ac:picMkLst>
            <pc:docMk/>
            <pc:sldMk cId="663119589" sldId="280"/>
            <ac:picMk id="8" creationId="{60F29740-E9FA-0532-F1E3-1487439007A7}"/>
          </ac:picMkLst>
        </pc:picChg>
        <pc:cxnChg chg="add">
          <ac:chgData name="Cathy Huber Nickerson" userId="795eea29-b284-4080-b88a-25c93f27e3b5" providerId="ADAL" clId="{BCA07E77-2E51-4984-AE0E-4F30D9313B81}" dt="2022-10-10T19:42:28.926" v="95" actId="26606"/>
          <ac:cxnSpMkLst>
            <pc:docMk/>
            <pc:sldMk cId="663119589" sldId="280"/>
            <ac:cxnSpMk id="17" creationId="{64EEEC00-AD80-4734-BEE6-04CBDEC830C9}"/>
          </ac:cxnSpMkLst>
        </pc:cxnChg>
        <pc:cxnChg chg="add">
          <ac:chgData name="Cathy Huber Nickerson" userId="795eea29-b284-4080-b88a-25c93f27e3b5" providerId="ADAL" clId="{BCA07E77-2E51-4984-AE0E-4F30D9313B81}" dt="2022-10-10T19:42:28.926" v="95" actId="26606"/>
          <ac:cxnSpMkLst>
            <pc:docMk/>
            <pc:sldMk cId="663119589" sldId="280"/>
            <ac:cxnSpMk id="19" creationId="{6C6896D1-BFB1-4C84-82DD-31073BED3F03}"/>
          </ac:cxnSpMkLst>
        </pc:cxnChg>
      </pc:sldChg>
      <pc:sldChg chg="addSp delSp modSp new mod setBg">
        <pc:chgData name="Cathy Huber Nickerson" userId="795eea29-b284-4080-b88a-25c93f27e3b5" providerId="ADAL" clId="{BCA07E77-2E51-4984-AE0E-4F30D9313B81}" dt="2022-10-10T19:44:03.638" v="128" actId="26606"/>
        <pc:sldMkLst>
          <pc:docMk/>
          <pc:sldMk cId="4158234170" sldId="281"/>
        </pc:sldMkLst>
        <pc:spChg chg="mod">
          <ac:chgData name="Cathy Huber Nickerson" userId="795eea29-b284-4080-b88a-25c93f27e3b5" providerId="ADAL" clId="{BCA07E77-2E51-4984-AE0E-4F30D9313B81}" dt="2022-10-10T19:44:03.638" v="128" actId="26606"/>
          <ac:spMkLst>
            <pc:docMk/>
            <pc:sldMk cId="4158234170" sldId="281"/>
            <ac:spMk id="2" creationId="{F2641DB3-945D-EC14-8BB4-0CFA025FF76F}"/>
          </ac:spMkLst>
        </pc:spChg>
        <pc:spChg chg="add del">
          <ac:chgData name="Cathy Huber Nickerson" userId="795eea29-b284-4080-b88a-25c93f27e3b5" providerId="ADAL" clId="{BCA07E77-2E51-4984-AE0E-4F30D9313B81}" dt="2022-10-10T19:44:00.155" v="127"/>
          <ac:spMkLst>
            <pc:docMk/>
            <pc:sldMk cId="4158234170" sldId="281"/>
            <ac:spMk id="3" creationId="{B5537757-6277-CFB0-44B9-3C48875BBB8C}"/>
          </ac:spMkLst>
        </pc:spChg>
        <pc:spChg chg="add">
          <ac:chgData name="Cathy Huber Nickerson" userId="795eea29-b284-4080-b88a-25c93f27e3b5" providerId="ADAL" clId="{BCA07E77-2E51-4984-AE0E-4F30D9313B81}" dt="2022-10-10T19:44:03.638" v="128" actId="26606"/>
          <ac:spMkLst>
            <pc:docMk/>
            <pc:sldMk cId="4158234170" sldId="281"/>
            <ac:spMk id="10" creationId="{79CBD3C9-4E66-426D-948E-7CF4778107E8}"/>
          </ac:spMkLst>
        </pc:spChg>
        <pc:spChg chg="add">
          <ac:chgData name="Cathy Huber Nickerson" userId="795eea29-b284-4080-b88a-25c93f27e3b5" providerId="ADAL" clId="{BCA07E77-2E51-4984-AE0E-4F30D9313B81}" dt="2022-10-10T19:44:03.638" v="128" actId="26606"/>
          <ac:spMkLst>
            <pc:docMk/>
            <pc:sldMk cId="4158234170" sldId="281"/>
            <ac:spMk id="12" creationId="{DDB95FCF-AD96-482F-9FB8-CD95725E6EFF}"/>
          </ac:spMkLst>
        </pc:spChg>
        <pc:spChg chg="add">
          <ac:chgData name="Cathy Huber Nickerson" userId="795eea29-b284-4080-b88a-25c93f27e3b5" providerId="ADAL" clId="{BCA07E77-2E51-4984-AE0E-4F30D9313B81}" dt="2022-10-10T19:44:03.638" v="128" actId="26606"/>
          <ac:spMkLst>
            <pc:docMk/>
            <pc:sldMk cId="4158234170" sldId="281"/>
            <ac:spMk id="18" creationId="{8A2FDFB1-2B6D-49EB-B6C0-FA923806E0AF}"/>
          </ac:spMkLst>
        </pc:spChg>
        <pc:graphicFrameChg chg="add del mod">
          <ac:chgData name="Cathy Huber Nickerson" userId="795eea29-b284-4080-b88a-25c93f27e3b5" providerId="ADAL" clId="{BCA07E77-2E51-4984-AE0E-4F30D9313B81}" dt="2022-10-10T19:43:26.323" v="126"/>
          <ac:graphicFrameMkLst>
            <pc:docMk/>
            <pc:sldMk cId="4158234170" sldId="281"/>
            <ac:graphicFrameMk id="4" creationId="{F8D78B02-90C3-4D4D-6860-54CBC27A7E4D}"/>
          </ac:graphicFrameMkLst>
        </pc:graphicFrameChg>
        <pc:picChg chg="add mod">
          <ac:chgData name="Cathy Huber Nickerson" userId="795eea29-b284-4080-b88a-25c93f27e3b5" providerId="ADAL" clId="{BCA07E77-2E51-4984-AE0E-4F30D9313B81}" dt="2022-10-10T19:44:03.638" v="128" actId="26606"/>
          <ac:picMkLst>
            <pc:docMk/>
            <pc:sldMk cId="4158234170" sldId="281"/>
            <ac:picMk id="5" creationId="{22A169EF-1982-391B-B820-43AE64AC4893}"/>
          </ac:picMkLst>
        </pc:picChg>
        <pc:cxnChg chg="add">
          <ac:chgData name="Cathy Huber Nickerson" userId="795eea29-b284-4080-b88a-25c93f27e3b5" providerId="ADAL" clId="{BCA07E77-2E51-4984-AE0E-4F30D9313B81}" dt="2022-10-10T19:44:03.638" v="128" actId="26606"/>
          <ac:cxnSpMkLst>
            <pc:docMk/>
            <pc:sldMk cId="4158234170" sldId="281"/>
            <ac:cxnSpMk id="14" creationId="{64EEEC00-AD80-4734-BEE6-04CBDEC830C9}"/>
          </ac:cxnSpMkLst>
        </pc:cxnChg>
        <pc:cxnChg chg="add">
          <ac:chgData name="Cathy Huber Nickerson" userId="795eea29-b284-4080-b88a-25c93f27e3b5" providerId="ADAL" clId="{BCA07E77-2E51-4984-AE0E-4F30D9313B81}" dt="2022-10-10T19:44:03.638" v="128" actId="26606"/>
          <ac:cxnSpMkLst>
            <pc:docMk/>
            <pc:sldMk cId="4158234170" sldId="281"/>
            <ac:cxnSpMk id="16" creationId="{6C6896D1-BFB1-4C84-82DD-31073BED3F03}"/>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7A-45B5-B7CB-863225AB18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7A-45B5-B7CB-863225AB18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77A-45B5-B7CB-863225AB18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77A-45B5-B7CB-863225AB18BF}"/>
              </c:ext>
            </c:extLst>
          </c:dPt>
          <c:cat>
            <c:numRef>
              <c:f>Sheet1!$A$2:$A$5</c:f>
              <c:numCache>
                <c:formatCode>General</c:formatCode>
                <c:ptCount val="4"/>
              </c:numCache>
            </c:numRef>
          </c:cat>
          <c:val>
            <c:numRef>
              <c:f>Sheet1!$B$2:$B$5</c:f>
              <c:numCache>
                <c:formatCode>General</c:formatCode>
                <c:ptCount val="4"/>
                <c:pt idx="0">
                  <c:v>14498264</c:v>
                </c:pt>
                <c:pt idx="1">
                  <c:v>6317091</c:v>
                </c:pt>
                <c:pt idx="2">
                  <c:v>306023</c:v>
                </c:pt>
              </c:numCache>
            </c:numRef>
          </c:val>
          <c:extLst>
            <c:ext xmlns:c16="http://schemas.microsoft.com/office/drawing/2014/chart" uri="{C3380CC4-5D6E-409C-BE32-E72D297353CC}">
              <c16:uniqueId val="{00000000-F84A-41AD-BB27-0201E8502E1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6D177D-AF04-4ABD-9E9D-2B193CA1322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6CD012C-F04E-424D-8290-5621D2BECF68}">
      <dgm:prSet/>
      <dgm:spPr/>
      <dgm:t>
        <a:bodyPr/>
        <a:lstStyle/>
        <a:p>
          <a:r>
            <a:rPr lang="en-US" dirty="0"/>
            <a:t>Utility taxes are levied on the gross operating revenues earned by private utilities operating within a city and by the city’s own utilities.</a:t>
          </a:r>
        </a:p>
      </dgm:t>
    </dgm:pt>
    <dgm:pt modelId="{8797F190-7556-4B17-BB72-A101CACCE95B}" type="parTrans" cxnId="{263A8844-6A0F-4ED4-8E7D-93BE07FB703F}">
      <dgm:prSet/>
      <dgm:spPr/>
      <dgm:t>
        <a:bodyPr/>
        <a:lstStyle/>
        <a:p>
          <a:endParaRPr lang="en-US"/>
        </a:p>
      </dgm:t>
    </dgm:pt>
    <dgm:pt modelId="{828EA701-5350-48C0-B5BF-2B776C61F3BC}" type="sibTrans" cxnId="{263A8844-6A0F-4ED4-8E7D-93BE07FB703F}">
      <dgm:prSet/>
      <dgm:spPr/>
      <dgm:t>
        <a:bodyPr/>
        <a:lstStyle/>
        <a:p>
          <a:endParaRPr lang="en-US"/>
        </a:p>
      </dgm:t>
    </dgm:pt>
    <dgm:pt modelId="{7C4314F6-BCD5-4D55-B721-77D91B5457A3}">
      <dgm:prSet/>
      <dgm:spPr/>
      <dgm:t>
        <a:bodyPr/>
        <a:lstStyle/>
        <a:p>
          <a:r>
            <a:rPr lang="en-US" dirty="0"/>
            <a:t>Utility taxes are levied on the utility NOT the customer. Confusion for the customer is when the utility lists the tax on the customer’s bill. The tax must be paid from the utility revenues and not the customer pass through. </a:t>
          </a:r>
        </a:p>
      </dgm:t>
    </dgm:pt>
    <dgm:pt modelId="{DF7C8926-9E50-41DA-97C9-A25BCD79D188}" type="parTrans" cxnId="{853EF04C-6AA8-423E-8D34-5D3EDAB654AA}">
      <dgm:prSet/>
      <dgm:spPr/>
      <dgm:t>
        <a:bodyPr/>
        <a:lstStyle/>
        <a:p>
          <a:endParaRPr lang="en-US"/>
        </a:p>
      </dgm:t>
    </dgm:pt>
    <dgm:pt modelId="{CFAF65D9-745B-4585-AF20-9AA1FAEA2837}" type="sibTrans" cxnId="{853EF04C-6AA8-423E-8D34-5D3EDAB654AA}">
      <dgm:prSet/>
      <dgm:spPr/>
      <dgm:t>
        <a:bodyPr/>
        <a:lstStyle/>
        <a:p>
          <a:endParaRPr lang="en-US"/>
        </a:p>
      </dgm:t>
    </dgm:pt>
    <dgm:pt modelId="{1AF456B6-3BBC-4A50-A2E2-D4B9D3036DF5}">
      <dgm:prSet/>
      <dgm:spPr/>
      <dgm:t>
        <a:bodyPr/>
        <a:lstStyle/>
        <a:p>
          <a:r>
            <a:rPr lang="en-US" dirty="0"/>
            <a:t>RCW 35A.82.020</a:t>
          </a:r>
        </a:p>
      </dgm:t>
    </dgm:pt>
    <dgm:pt modelId="{722D3367-3DF3-438B-AE45-16D36C2ECF47}" type="parTrans" cxnId="{854E2BDE-4B15-4D19-B816-FAE4ED38D45C}">
      <dgm:prSet/>
      <dgm:spPr/>
      <dgm:t>
        <a:bodyPr/>
        <a:lstStyle/>
        <a:p>
          <a:endParaRPr lang="en-US"/>
        </a:p>
      </dgm:t>
    </dgm:pt>
    <dgm:pt modelId="{02151AD1-8E5F-44B3-B8C6-9C60643FA45E}" type="sibTrans" cxnId="{854E2BDE-4B15-4D19-B816-FAE4ED38D45C}">
      <dgm:prSet/>
      <dgm:spPr/>
      <dgm:t>
        <a:bodyPr/>
        <a:lstStyle/>
        <a:p>
          <a:endParaRPr lang="en-US"/>
        </a:p>
      </dgm:t>
    </dgm:pt>
    <dgm:pt modelId="{8A3E91B7-B15B-44AA-99E8-5CDED7FDD103}" type="pres">
      <dgm:prSet presAssocID="{376D177D-AF04-4ABD-9E9D-2B193CA13229}" presName="linear" presStyleCnt="0">
        <dgm:presLayoutVars>
          <dgm:animLvl val="lvl"/>
          <dgm:resizeHandles val="exact"/>
        </dgm:presLayoutVars>
      </dgm:prSet>
      <dgm:spPr/>
    </dgm:pt>
    <dgm:pt modelId="{78249055-6229-4637-B0F0-5549DC951017}" type="pres">
      <dgm:prSet presAssocID="{D6CD012C-F04E-424D-8290-5621D2BECF68}" presName="parentText" presStyleLbl="node1" presStyleIdx="0" presStyleCnt="3">
        <dgm:presLayoutVars>
          <dgm:chMax val="0"/>
          <dgm:bulletEnabled val="1"/>
        </dgm:presLayoutVars>
      </dgm:prSet>
      <dgm:spPr/>
    </dgm:pt>
    <dgm:pt modelId="{E45F8B02-346E-4342-AB4D-953F0A17AF3F}" type="pres">
      <dgm:prSet presAssocID="{828EA701-5350-48C0-B5BF-2B776C61F3BC}" presName="spacer" presStyleCnt="0"/>
      <dgm:spPr/>
    </dgm:pt>
    <dgm:pt modelId="{BB100A79-B7E7-4F55-BAD4-E5A114F8F1EE}" type="pres">
      <dgm:prSet presAssocID="{7C4314F6-BCD5-4D55-B721-77D91B5457A3}" presName="parentText" presStyleLbl="node1" presStyleIdx="1" presStyleCnt="3">
        <dgm:presLayoutVars>
          <dgm:chMax val="0"/>
          <dgm:bulletEnabled val="1"/>
        </dgm:presLayoutVars>
      </dgm:prSet>
      <dgm:spPr/>
    </dgm:pt>
    <dgm:pt modelId="{FB7DED2D-9DBE-4CCE-8474-98C86EDC4DB7}" type="pres">
      <dgm:prSet presAssocID="{CFAF65D9-745B-4585-AF20-9AA1FAEA2837}" presName="spacer" presStyleCnt="0"/>
      <dgm:spPr/>
    </dgm:pt>
    <dgm:pt modelId="{C224D3D7-DEEF-44B3-A7C1-D13B75508E08}" type="pres">
      <dgm:prSet presAssocID="{1AF456B6-3BBC-4A50-A2E2-D4B9D3036DF5}" presName="parentText" presStyleLbl="node1" presStyleIdx="2" presStyleCnt="3">
        <dgm:presLayoutVars>
          <dgm:chMax val="0"/>
          <dgm:bulletEnabled val="1"/>
        </dgm:presLayoutVars>
      </dgm:prSet>
      <dgm:spPr/>
    </dgm:pt>
  </dgm:ptLst>
  <dgm:cxnLst>
    <dgm:cxn modelId="{263A8844-6A0F-4ED4-8E7D-93BE07FB703F}" srcId="{376D177D-AF04-4ABD-9E9D-2B193CA13229}" destId="{D6CD012C-F04E-424D-8290-5621D2BECF68}" srcOrd="0" destOrd="0" parTransId="{8797F190-7556-4B17-BB72-A101CACCE95B}" sibTransId="{828EA701-5350-48C0-B5BF-2B776C61F3BC}"/>
    <dgm:cxn modelId="{907BCE4A-E1D5-4184-8FDD-E2A3B43EFCC7}" type="presOf" srcId="{376D177D-AF04-4ABD-9E9D-2B193CA13229}" destId="{8A3E91B7-B15B-44AA-99E8-5CDED7FDD103}" srcOrd="0" destOrd="0" presId="urn:microsoft.com/office/officeart/2005/8/layout/vList2"/>
    <dgm:cxn modelId="{853EF04C-6AA8-423E-8D34-5D3EDAB654AA}" srcId="{376D177D-AF04-4ABD-9E9D-2B193CA13229}" destId="{7C4314F6-BCD5-4D55-B721-77D91B5457A3}" srcOrd="1" destOrd="0" parTransId="{DF7C8926-9E50-41DA-97C9-A25BCD79D188}" sibTransId="{CFAF65D9-745B-4585-AF20-9AA1FAEA2837}"/>
    <dgm:cxn modelId="{C164F584-9FB2-4EBC-B92B-8A5280053DDE}" type="presOf" srcId="{7C4314F6-BCD5-4D55-B721-77D91B5457A3}" destId="{BB100A79-B7E7-4F55-BAD4-E5A114F8F1EE}" srcOrd="0" destOrd="0" presId="urn:microsoft.com/office/officeart/2005/8/layout/vList2"/>
    <dgm:cxn modelId="{854E2BDE-4B15-4D19-B816-FAE4ED38D45C}" srcId="{376D177D-AF04-4ABD-9E9D-2B193CA13229}" destId="{1AF456B6-3BBC-4A50-A2E2-D4B9D3036DF5}" srcOrd="2" destOrd="0" parTransId="{722D3367-3DF3-438B-AE45-16D36C2ECF47}" sibTransId="{02151AD1-8E5F-44B3-B8C6-9C60643FA45E}"/>
    <dgm:cxn modelId="{E61C11E9-96DA-4E9F-80F3-6B9807FA9214}" type="presOf" srcId="{1AF456B6-3BBC-4A50-A2E2-D4B9D3036DF5}" destId="{C224D3D7-DEEF-44B3-A7C1-D13B75508E08}" srcOrd="0" destOrd="0" presId="urn:microsoft.com/office/officeart/2005/8/layout/vList2"/>
    <dgm:cxn modelId="{F9AAC6EE-5819-4D12-96B1-6540EBEFA7C6}" type="presOf" srcId="{D6CD012C-F04E-424D-8290-5621D2BECF68}" destId="{78249055-6229-4637-B0F0-5549DC951017}" srcOrd="0" destOrd="0" presId="urn:microsoft.com/office/officeart/2005/8/layout/vList2"/>
    <dgm:cxn modelId="{FDEC3ABA-BFDC-4F1F-91C3-A1BEB44A456C}" type="presParOf" srcId="{8A3E91B7-B15B-44AA-99E8-5CDED7FDD103}" destId="{78249055-6229-4637-B0F0-5549DC951017}" srcOrd="0" destOrd="0" presId="urn:microsoft.com/office/officeart/2005/8/layout/vList2"/>
    <dgm:cxn modelId="{BE797007-1CFC-46B7-AE4A-E3B4657695D9}" type="presParOf" srcId="{8A3E91B7-B15B-44AA-99E8-5CDED7FDD103}" destId="{E45F8B02-346E-4342-AB4D-953F0A17AF3F}" srcOrd="1" destOrd="0" presId="urn:microsoft.com/office/officeart/2005/8/layout/vList2"/>
    <dgm:cxn modelId="{FF43AD4D-9A20-445E-A20E-A0F05EEDE3E5}" type="presParOf" srcId="{8A3E91B7-B15B-44AA-99E8-5CDED7FDD103}" destId="{BB100A79-B7E7-4F55-BAD4-E5A114F8F1EE}" srcOrd="2" destOrd="0" presId="urn:microsoft.com/office/officeart/2005/8/layout/vList2"/>
    <dgm:cxn modelId="{9BBD6A41-EDB0-4AEB-BDE1-6206F1405B08}" type="presParOf" srcId="{8A3E91B7-B15B-44AA-99E8-5CDED7FDD103}" destId="{FB7DED2D-9DBE-4CCE-8474-98C86EDC4DB7}" srcOrd="3" destOrd="0" presId="urn:microsoft.com/office/officeart/2005/8/layout/vList2"/>
    <dgm:cxn modelId="{5F3EBB8B-36CA-4A1E-AA54-A1AA447FCA5C}" type="presParOf" srcId="{8A3E91B7-B15B-44AA-99E8-5CDED7FDD103}" destId="{C224D3D7-DEEF-44B3-A7C1-D13B75508E0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1DB927-647F-4AC9-93AD-0561CEB386DA}"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38CA4385-673B-4921-A678-257D3EC17504}">
      <dgm:prSet/>
      <dgm:spPr/>
      <dgm:t>
        <a:bodyPr/>
        <a:lstStyle/>
        <a:p>
          <a:r>
            <a:rPr lang="en-US"/>
            <a:t>- Tax Rebate</a:t>
          </a:r>
        </a:p>
      </dgm:t>
    </dgm:pt>
    <dgm:pt modelId="{51C6EE9B-9283-405D-A7BC-A87DAF9E5457}" type="parTrans" cxnId="{8430399A-215B-4457-B9C6-3DE8AFD1EABD}">
      <dgm:prSet/>
      <dgm:spPr/>
      <dgm:t>
        <a:bodyPr/>
        <a:lstStyle/>
        <a:p>
          <a:endParaRPr lang="en-US"/>
        </a:p>
      </dgm:t>
    </dgm:pt>
    <dgm:pt modelId="{58DD3ECC-EFBE-4924-9342-0817DD35BC4A}" type="sibTrans" cxnId="{8430399A-215B-4457-B9C6-3DE8AFD1EABD}">
      <dgm:prSet/>
      <dgm:spPr/>
      <dgm:t>
        <a:bodyPr/>
        <a:lstStyle/>
        <a:p>
          <a:endParaRPr lang="en-US"/>
        </a:p>
      </dgm:t>
    </dgm:pt>
    <dgm:pt modelId="{97241634-86DE-4952-B4A2-7ED167AEC580}">
      <dgm:prSet/>
      <dgm:spPr/>
      <dgm:t>
        <a:bodyPr/>
        <a:lstStyle/>
        <a:p>
          <a:r>
            <a:rPr lang="en-US"/>
            <a:t>Customer would apply for the rebate in January-April each year. Requirements would include:</a:t>
          </a:r>
        </a:p>
      </dgm:t>
    </dgm:pt>
    <dgm:pt modelId="{42BCBA5C-3E4B-4DF6-B067-FDEF09AC7202}" type="parTrans" cxnId="{CC2B85B6-535D-4599-BDF2-8BE312F9964F}">
      <dgm:prSet/>
      <dgm:spPr/>
      <dgm:t>
        <a:bodyPr/>
        <a:lstStyle/>
        <a:p>
          <a:endParaRPr lang="en-US"/>
        </a:p>
      </dgm:t>
    </dgm:pt>
    <dgm:pt modelId="{FA3FB0E5-4D0F-47AE-8170-C20ED688686C}" type="sibTrans" cxnId="{CC2B85B6-535D-4599-BDF2-8BE312F9964F}">
      <dgm:prSet/>
      <dgm:spPr/>
      <dgm:t>
        <a:bodyPr/>
        <a:lstStyle/>
        <a:p>
          <a:endParaRPr lang="en-US"/>
        </a:p>
      </dgm:t>
    </dgm:pt>
    <dgm:pt modelId="{D7276452-057B-4F0C-931A-D0BAF20585D3}">
      <dgm:prSet/>
      <dgm:spPr/>
      <dgm:t>
        <a:bodyPr/>
        <a:lstStyle/>
        <a:p>
          <a:r>
            <a:rPr lang="en-US"/>
            <a:t>65 years or older or have a disability as defined by RCW</a:t>
          </a:r>
        </a:p>
      </dgm:t>
    </dgm:pt>
    <dgm:pt modelId="{2B1D7A10-A8B9-4A8F-93D4-D0A22ADE723C}" type="parTrans" cxnId="{3A74343F-2F7D-4515-AF09-EFEB65011B78}">
      <dgm:prSet/>
      <dgm:spPr/>
      <dgm:t>
        <a:bodyPr/>
        <a:lstStyle/>
        <a:p>
          <a:endParaRPr lang="en-US"/>
        </a:p>
      </dgm:t>
    </dgm:pt>
    <dgm:pt modelId="{E0FCE084-835E-4DAD-92AA-C3035FCD5D8B}" type="sibTrans" cxnId="{3A74343F-2F7D-4515-AF09-EFEB65011B78}">
      <dgm:prSet/>
      <dgm:spPr/>
      <dgm:t>
        <a:bodyPr/>
        <a:lstStyle/>
        <a:p>
          <a:endParaRPr lang="en-US"/>
        </a:p>
      </dgm:t>
    </dgm:pt>
    <dgm:pt modelId="{3BA9D24A-5663-49C1-B1CA-325A33C9FB85}">
      <dgm:prSet/>
      <dgm:spPr/>
      <dgm:t>
        <a:bodyPr/>
        <a:lstStyle/>
        <a:p>
          <a:r>
            <a:rPr lang="en-US"/>
            <a:t>Live within City limits</a:t>
          </a:r>
        </a:p>
      </dgm:t>
    </dgm:pt>
    <dgm:pt modelId="{121FBBF9-00ED-4946-9D2F-99435ECF3C1F}" type="parTrans" cxnId="{6B1B96EF-BEB5-41FC-9CBE-47A75743DE24}">
      <dgm:prSet/>
      <dgm:spPr/>
      <dgm:t>
        <a:bodyPr/>
        <a:lstStyle/>
        <a:p>
          <a:endParaRPr lang="en-US"/>
        </a:p>
      </dgm:t>
    </dgm:pt>
    <dgm:pt modelId="{6EF25735-223A-4D66-B26C-51794D2F745E}" type="sibTrans" cxnId="{6B1B96EF-BEB5-41FC-9CBE-47A75743DE24}">
      <dgm:prSet/>
      <dgm:spPr/>
      <dgm:t>
        <a:bodyPr/>
        <a:lstStyle/>
        <a:p>
          <a:endParaRPr lang="en-US"/>
        </a:p>
      </dgm:t>
    </dgm:pt>
    <dgm:pt modelId="{F27EFCB4-8ACC-4C9B-A467-587752C80BB0}">
      <dgm:prSet/>
      <dgm:spPr/>
      <dgm:t>
        <a:bodyPr/>
        <a:lstStyle/>
        <a:p>
          <a:r>
            <a:rPr lang="en-US"/>
            <a:t>Meets income level as defined by HUD and proof with IRS forms or the last two months of bank statements</a:t>
          </a:r>
        </a:p>
      </dgm:t>
    </dgm:pt>
    <dgm:pt modelId="{FC5686A5-14EA-41E0-B270-B6B6C2731D0F}" type="parTrans" cxnId="{F6899B85-B8BB-4BB7-9C9A-55F55CDF5479}">
      <dgm:prSet/>
      <dgm:spPr/>
      <dgm:t>
        <a:bodyPr/>
        <a:lstStyle/>
        <a:p>
          <a:endParaRPr lang="en-US"/>
        </a:p>
      </dgm:t>
    </dgm:pt>
    <dgm:pt modelId="{DD509A6E-E871-4387-9409-015763B35A58}" type="sibTrans" cxnId="{F6899B85-B8BB-4BB7-9C9A-55F55CDF5479}">
      <dgm:prSet/>
      <dgm:spPr/>
      <dgm:t>
        <a:bodyPr/>
        <a:lstStyle/>
        <a:p>
          <a:endParaRPr lang="en-US"/>
        </a:p>
      </dgm:t>
    </dgm:pt>
    <dgm:pt modelId="{E3B2FEF6-5A81-4826-A3DA-FC0E5664AC4A}">
      <dgm:prSet/>
      <dgm:spPr/>
      <dgm:t>
        <a:bodyPr/>
        <a:lstStyle/>
        <a:p>
          <a:r>
            <a:rPr lang="en-US"/>
            <a:t>Have copies of full bills</a:t>
          </a:r>
        </a:p>
      </dgm:t>
    </dgm:pt>
    <dgm:pt modelId="{D28DA3A7-10BB-45C9-AC90-BC896EB1D579}" type="parTrans" cxnId="{240F63B6-1535-4D83-A239-75EB773AF726}">
      <dgm:prSet/>
      <dgm:spPr/>
      <dgm:t>
        <a:bodyPr/>
        <a:lstStyle/>
        <a:p>
          <a:endParaRPr lang="en-US"/>
        </a:p>
      </dgm:t>
    </dgm:pt>
    <dgm:pt modelId="{DEAD49B9-D932-48CD-8B47-2A151B7B8771}" type="sibTrans" cxnId="{240F63B6-1535-4D83-A239-75EB773AF726}">
      <dgm:prSet/>
      <dgm:spPr/>
      <dgm:t>
        <a:bodyPr/>
        <a:lstStyle/>
        <a:p>
          <a:endParaRPr lang="en-US"/>
        </a:p>
      </dgm:t>
    </dgm:pt>
    <dgm:pt modelId="{FF8F3322-918A-4389-BD70-B2017E85DE62}">
      <dgm:prSet/>
      <dgm:spPr/>
      <dgm:t>
        <a:bodyPr/>
        <a:lstStyle/>
        <a:p>
          <a:r>
            <a:rPr lang="en-US"/>
            <a:t>- Tax Exemption</a:t>
          </a:r>
        </a:p>
      </dgm:t>
    </dgm:pt>
    <dgm:pt modelId="{697D2ED8-2E6B-43D3-ACC8-46BEE2BF3579}" type="parTrans" cxnId="{A2096E42-D80C-486B-A8ED-3BD8624485F8}">
      <dgm:prSet/>
      <dgm:spPr/>
      <dgm:t>
        <a:bodyPr/>
        <a:lstStyle/>
        <a:p>
          <a:endParaRPr lang="en-US"/>
        </a:p>
      </dgm:t>
    </dgm:pt>
    <dgm:pt modelId="{132F0F4A-B1F7-401D-BFAE-76F5CBAF67C3}" type="sibTrans" cxnId="{A2096E42-D80C-486B-A8ED-3BD8624485F8}">
      <dgm:prSet/>
      <dgm:spPr/>
      <dgm:t>
        <a:bodyPr/>
        <a:lstStyle/>
        <a:p>
          <a:endParaRPr lang="en-US"/>
        </a:p>
      </dgm:t>
    </dgm:pt>
    <dgm:pt modelId="{1DC2B2C1-AC2D-47DC-98B6-0FC96527EDEE}">
      <dgm:prSet/>
      <dgm:spPr/>
      <dgm:t>
        <a:bodyPr/>
        <a:lstStyle/>
        <a:p>
          <a:r>
            <a:rPr lang="en-US"/>
            <a:t>Customers would apply by instead of a rebate, there would be an exemption for City utilities.</a:t>
          </a:r>
        </a:p>
      </dgm:t>
    </dgm:pt>
    <dgm:pt modelId="{83CBC881-E310-440A-9B44-29FFF076A136}" type="parTrans" cxnId="{AB6DB242-1618-461C-B16B-24CC9FDA106E}">
      <dgm:prSet/>
      <dgm:spPr/>
      <dgm:t>
        <a:bodyPr/>
        <a:lstStyle/>
        <a:p>
          <a:endParaRPr lang="en-US"/>
        </a:p>
      </dgm:t>
    </dgm:pt>
    <dgm:pt modelId="{FC6105E2-125D-4B3F-AE4F-C2AACF7F0EA3}" type="sibTrans" cxnId="{AB6DB242-1618-461C-B16B-24CC9FDA106E}">
      <dgm:prSet/>
      <dgm:spPr/>
      <dgm:t>
        <a:bodyPr/>
        <a:lstStyle/>
        <a:p>
          <a:endParaRPr lang="en-US"/>
        </a:p>
      </dgm:t>
    </dgm:pt>
    <dgm:pt modelId="{E2CF88DF-8B9E-4043-8B2A-7F5419D8D701}" type="pres">
      <dgm:prSet presAssocID="{051DB927-647F-4AC9-93AD-0561CEB386DA}" presName="linear" presStyleCnt="0">
        <dgm:presLayoutVars>
          <dgm:dir/>
          <dgm:animLvl val="lvl"/>
          <dgm:resizeHandles val="exact"/>
        </dgm:presLayoutVars>
      </dgm:prSet>
      <dgm:spPr/>
    </dgm:pt>
    <dgm:pt modelId="{0916A8E6-16A0-43DE-B2F0-25F188581B51}" type="pres">
      <dgm:prSet presAssocID="{38CA4385-673B-4921-A678-257D3EC17504}" presName="parentLin" presStyleCnt="0"/>
      <dgm:spPr/>
    </dgm:pt>
    <dgm:pt modelId="{BC50C819-050C-48B5-AD2B-09A32828A0FD}" type="pres">
      <dgm:prSet presAssocID="{38CA4385-673B-4921-A678-257D3EC17504}" presName="parentLeftMargin" presStyleLbl="node1" presStyleIdx="0" presStyleCnt="2"/>
      <dgm:spPr/>
    </dgm:pt>
    <dgm:pt modelId="{089C37C9-B6C9-4EA4-807B-A9739B79A7DE}" type="pres">
      <dgm:prSet presAssocID="{38CA4385-673B-4921-A678-257D3EC17504}" presName="parentText" presStyleLbl="node1" presStyleIdx="0" presStyleCnt="2">
        <dgm:presLayoutVars>
          <dgm:chMax val="0"/>
          <dgm:bulletEnabled val="1"/>
        </dgm:presLayoutVars>
      </dgm:prSet>
      <dgm:spPr/>
    </dgm:pt>
    <dgm:pt modelId="{599FF753-5F6E-480D-B93C-B5D4EEE2493E}" type="pres">
      <dgm:prSet presAssocID="{38CA4385-673B-4921-A678-257D3EC17504}" presName="negativeSpace" presStyleCnt="0"/>
      <dgm:spPr/>
    </dgm:pt>
    <dgm:pt modelId="{CE9BA6E4-8652-4BFA-AF83-CD2A503DEB25}" type="pres">
      <dgm:prSet presAssocID="{38CA4385-673B-4921-A678-257D3EC17504}" presName="childText" presStyleLbl="conFgAcc1" presStyleIdx="0" presStyleCnt="2">
        <dgm:presLayoutVars>
          <dgm:bulletEnabled val="1"/>
        </dgm:presLayoutVars>
      </dgm:prSet>
      <dgm:spPr/>
    </dgm:pt>
    <dgm:pt modelId="{2D934243-57AD-4E9D-9FF1-0F71048CA3D3}" type="pres">
      <dgm:prSet presAssocID="{58DD3ECC-EFBE-4924-9342-0817DD35BC4A}" presName="spaceBetweenRectangles" presStyleCnt="0"/>
      <dgm:spPr/>
    </dgm:pt>
    <dgm:pt modelId="{BBF9F1F9-8C4C-4091-9D12-DF4DFF5A30AA}" type="pres">
      <dgm:prSet presAssocID="{FF8F3322-918A-4389-BD70-B2017E85DE62}" presName="parentLin" presStyleCnt="0"/>
      <dgm:spPr/>
    </dgm:pt>
    <dgm:pt modelId="{98A0B6B4-DABE-4212-A469-33463BB685B0}" type="pres">
      <dgm:prSet presAssocID="{FF8F3322-918A-4389-BD70-B2017E85DE62}" presName="parentLeftMargin" presStyleLbl="node1" presStyleIdx="0" presStyleCnt="2"/>
      <dgm:spPr/>
    </dgm:pt>
    <dgm:pt modelId="{1488665E-9DF8-4F25-88F1-CDC5C3319EE3}" type="pres">
      <dgm:prSet presAssocID="{FF8F3322-918A-4389-BD70-B2017E85DE62}" presName="parentText" presStyleLbl="node1" presStyleIdx="1" presStyleCnt="2">
        <dgm:presLayoutVars>
          <dgm:chMax val="0"/>
          <dgm:bulletEnabled val="1"/>
        </dgm:presLayoutVars>
      </dgm:prSet>
      <dgm:spPr/>
    </dgm:pt>
    <dgm:pt modelId="{802FD4FB-AA52-49C0-B47C-343CEC1B90F8}" type="pres">
      <dgm:prSet presAssocID="{FF8F3322-918A-4389-BD70-B2017E85DE62}" presName="negativeSpace" presStyleCnt="0"/>
      <dgm:spPr/>
    </dgm:pt>
    <dgm:pt modelId="{338A2FDE-95CF-4570-B552-140D0506FFD2}" type="pres">
      <dgm:prSet presAssocID="{FF8F3322-918A-4389-BD70-B2017E85DE62}" presName="childText" presStyleLbl="conFgAcc1" presStyleIdx="1" presStyleCnt="2">
        <dgm:presLayoutVars>
          <dgm:bulletEnabled val="1"/>
        </dgm:presLayoutVars>
      </dgm:prSet>
      <dgm:spPr/>
    </dgm:pt>
  </dgm:ptLst>
  <dgm:cxnLst>
    <dgm:cxn modelId="{BF92EA24-3CAB-4DFB-939E-AA10B0748A6B}" type="presOf" srcId="{97241634-86DE-4952-B4A2-7ED167AEC580}" destId="{CE9BA6E4-8652-4BFA-AF83-CD2A503DEB25}" srcOrd="0" destOrd="0" presId="urn:microsoft.com/office/officeart/2005/8/layout/list1"/>
    <dgm:cxn modelId="{DFC0BB26-985E-41F2-96B6-38D3EC2815C8}" type="presOf" srcId="{FF8F3322-918A-4389-BD70-B2017E85DE62}" destId="{1488665E-9DF8-4F25-88F1-CDC5C3319EE3}" srcOrd="1" destOrd="0" presId="urn:microsoft.com/office/officeart/2005/8/layout/list1"/>
    <dgm:cxn modelId="{E234CF35-FE71-457B-BA18-C012AF102940}" type="presOf" srcId="{F27EFCB4-8ACC-4C9B-A467-587752C80BB0}" destId="{CE9BA6E4-8652-4BFA-AF83-CD2A503DEB25}" srcOrd="0" destOrd="3" presId="urn:microsoft.com/office/officeart/2005/8/layout/list1"/>
    <dgm:cxn modelId="{7D90003C-0B96-41B8-A6EF-790D693C201A}" type="presOf" srcId="{1DC2B2C1-AC2D-47DC-98B6-0FC96527EDEE}" destId="{338A2FDE-95CF-4570-B552-140D0506FFD2}" srcOrd="0" destOrd="0" presId="urn:microsoft.com/office/officeart/2005/8/layout/list1"/>
    <dgm:cxn modelId="{3A74343F-2F7D-4515-AF09-EFEB65011B78}" srcId="{97241634-86DE-4952-B4A2-7ED167AEC580}" destId="{D7276452-057B-4F0C-931A-D0BAF20585D3}" srcOrd="0" destOrd="0" parTransId="{2B1D7A10-A8B9-4A8F-93D4-D0A22ADE723C}" sibTransId="{E0FCE084-835E-4DAD-92AA-C3035FCD5D8B}"/>
    <dgm:cxn modelId="{B9476A42-B9E6-484C-8395-C9AE1D4EF037}" type="presOf" srcId="{38CA4385-673B-4921-A678-257D3EC17504}" destId="{089C37C9-B6C9-4EA4-807B-A9739B79A7DE}" srcOrd="1" destOrd="0" presId="urn:microsoft.com/office/officeart/2005/8/layout/list1"/>
    <dgm:cxn modelId="{A2096E42-D80C-486B-A8ED-3BD8624485F8}" srcId="{051DB927-647F-4AC9-93AD-0561CEB386DA}" destId="{FF8F3322-918A-4389-BD70-B2017E85DE62}" srcOrd="1" destOrd="0" parTransId="{697D2ED8-2E6B-43D3-ACC8-46BEE2BF3579}" sibTransId="{132F0F4A-B1F7-401D-BFAE-76F5CBAF67C3}"/>
    <dgm:cxn modelId="{AB6DB242-1618-461C-B16B-24CC9FDA106E}" srcId="{FF8F3322-918A-4389-BD70-B2017E85DE62}" destId="{1DC2B2C1-AC2D-47DC-98B6-0FC96527EDEE}" srcOrd="0" destOrd="0" parTransId="{83CBC881-E310-440A-9B44-29FFF076A136}" sibTransId="{FC6105E2-125D-4B3F-AE4F-C2AACF7F0EA3}"/>
    <dgm:cxn modelId="{6EE77C68-3472-404D-9BD3-16C7E27C3A43}" type="presOf" srcId="{051DB927-647F-4AC9-93AD-0561CEB386DA}" destId="{E2CF88DF-8B9E-4043-8B2A-7F5419D8D701}" srcOrd="0" destOrd="0" presId="urn:microsoft.com/office/officeart/2005/8/layout/list1"/>
    <dgm:cxn modelId="{1622D668-BF4C-4FCA-9531-DA45823D5D28}" type="presOf" srcId="{38CA4385-673B-4921-A678-257D3EC17504}" destId="{BC50C819-050C-48B5-AD2B-09A32828A0FD}" srcOrd="0" destOrd="0" presId="urn:microsoft.com/office/officeart/2005/8/layout/list1"/>
    <dgm:cxn modelId="{10494D75-A2C1-46D5-9FBD-501E073FB6D0}" type="presOf" srcId="{FF8F3322-918A-4389-BD70-B2017E85DE62}" destId="{98A0B6B4-DABE-4212-A469-33463BB685B0}" srcOrd="0" destOrd="0" presId="urn:microsoft.com/office/officeart/2005/8/layout/list1"/>
    <dgm:cxn modelId="{F6899B85-B8BB-4BB7-9C9A-55F55CDF5479}" srcId="{97241634-86DE-4952-B4A2-7ED167AEC580}" destId="{F27EFCB4-8ACC-4C9B-A467-587752C80BB0}" srcOrd="2" destOrd="0" parTransId="{FC5686A5-14EA-41E0-B270-B6B6C2731D0F}" sibTransId="{DD509A6E-E871-4387-9409-015763B35A58}"/>
    <dgm:cxn modelId="{CAD6E086-3659-4D06-A05D-9DAF01D72BAB}" type="presOf" srcId="{E3B2FEF6-5A81-4826-A3DA-FC0E5664AC4A}" destId="{CE9BA6E4-8652-4BFA-AF83-CD2A503DEB25}" srcOrd="0" destOrd="4" presId="urn:microsoft.com/office/officeart/2005/8/layout/list1"/>
    <dgm:cxn modelId="{8430399A-215B-4457-B9C6-3DE8AFD1EABD}" srcId="{051DB927-647F-4AC9-93AD-0561CEB386DA}" destId="{38CA4385-673B-4921-A678-257D3EC17504}" srcOrd="0" destOrd="0" parTransId="{51C6EE9B-9283-405D-A7BC-A87DAF9E5457}" sibTransId="{58DD3ECC-EFBE-4924-9342-0817DD35BC4A}"/>
    <dgm:cxn modelId="{240F63B6-1535-4D83-A239-75EB773AF726}" srcId="{97241634-86DE-4952-B4A2-7ED167AEC580}" destId="{E3B2FEF6-5A81-4826-A3DA-FC0E5664AC4A}" srcOrd="3" destOrd="0" parTransId="{D28DA3A7-10BB-45C9-AC90-BC896EB1D579}" sibTransId="{DEAD49B9-D932-48CD-8B47-2A151B7B8771}"/>
    <dgm:cxn modelId="{CC2B85B6-535D-4599-BDF2-8BE312F9964F}" srcId="{38CA4385-673B-4921-A678-257D3EC17504}" destId="{97241634-86DE-4952-B4A2-7ED167AEC580}" srcOrd="0" destOrd="0" parTransId="{42BCBA5C-3E4B-4DF6-B067-FDEF09AC7202}" sibTransId="{FA3FB0E5-4D0F-47AE-8170-C20ED688686C}"/>
    <dgm:cxn modelId="{F4C4D8E8-B53D-42F8-A8C2-8B6930426C36}" type="presOf" srcId="{3BA9D24A-5663-49C1-B1CA-325A33C9FB85}" destId="{CE9BA6E4-8652-4BFA-AF83-CD2A503DEB25}" srcOrd="0" destOrd="2" presId="urn:microsoft.com/office/officeart/2005/8/layout/list1"/>
    <dgm:cxn modelId="{6B1B96EF-BEB5-41FC-9CBE-47A75743DE24}" srcId="{97241634-86DE-4952-B4A2-7ED167AEC580}" destId="{3BA9D24A-5663-49C1-B1CA-325A33C9FB85}" srcOrd="1" destOrd="0" parTransId="{121FBBF9-00ED-4946-9D2F-99435ECF3C1F}" sibTransId="{6EF25735-223A-4D66-B26C-51794D2F745E}"/>
    <dgm:cxn modelId="{3C2737F6-6362-48BF-8DFC-EA64E8806199}" type="presOf" srcId="{D7276452-057B-4F0C-931A-D0BAF20585D3}" destId="{CE9BA6E4-8652-4BFA-AF83-CD2A503DEB25}" srcOrd="0" destOrd="1" presId="urn:microsoft.com/office/officeart/2005/8/layout/list1"/>
    <dgm:cxn modelId="{D46611AB-BF45-429A-A60F-C4182ADAF193}" type="presParOf" srcId="{E2CF88DF-8B9E-4043-8B2A-7F5419D8D701}" destId="{0916A8E6-16A0-43DE-B2F0-25F188581B51}" srcOrd="0" destOrd="0" presId="urn:microsoft.com/office/officeart/2005/8/layout/list1"/>
    <dgm:cxn modelId="{46FDFEF3-BDA5-4098-8808-E7D891287CDA}" type="presParOf" srcId="{0916A8E6-16A0-43DE-B2F0-25F188581B51}" destId="{BC50C819-050C-48B5-AD2B-09A32828A0FD}" srcOrd="0" destOrd="0" presId="urn:microsoft.com/office/officeart/2005/8/layout/list1"/>
    <dgm:cxn modelId="{6D7F4589-0B16-48A9-B512-98D24A1C489E}" type="presParOf" srcId="{0916A8E6-16A0-43DE-B2F0-25F188581B51}" destId="{089C37C9-B6C9-4EA4-807B-A9739B79A7DE}" srcOrd="1" destOrd="0" presId="urn:microsoft.com/office/officeart/2005/8/layout/list1"/>
    <dgm:cxn modelId="{739F16B7-DC1C-4ECE-A316-4EEF80207E47}" type="presParOf" srcId="{E2CF88DF-8B9E-4043-8B2A-7F5419D8D701}" destId="{599FF753-5F6E-480D-B93C-B5D4EEE2493E}" srcOrd="1" destOrd="0" presId="urn:microsoft.com/office/officeart/2005/8/layout/list1"/>
    <dgm:cxn modelId="{CC03BB7B-BA4F-4A7C-8957-FB56A5E13B05}" type="presParOf" srcId="{E2CF88DF-8B9E-4043-8B2A-7F5419D8D701}" destId="{CE9BA6E4-8652-4BFA-AF83-CD2A503DEB25}" srcOrd="2" destOrd="0" presId="urn:microsoft.com/office/officeart/2005/8/layout/list1"/>
    <dgm:cxn modelId="{1864F95D-2251-4859-BED5-1EA67F41946B}" type="presParOf" srcId="{E2CF88DF-8B9E-4043-8B2A-7F5419D8D701}" destId="{2D934243-57AD-4E9D-9FF1-0F71048CA3D3}" srcOrd="3" destOrd="0" presId="urn:microsoft.com/office/officeart/2005/8/layout/list1"/>
    <dgm:cxn modelId="{B53975E1-2893-4268-BA29-ACFE9051EFC1}" type="presParOf" srcId="{E2CF88DF-8B9E-4043-8B2A-7F5419D8D701}" destId="{BBF9F1F9-8C4C-4091-9D12-DF4DFF5A30AA}" srcOrd="4" destOrd="0" presId="urn:microsoft.com/office/officeart/2005/8/layout/list1"/>
    <dgm:cxn modelId="{651A1D8C-C34E-4D59-9C83-4FDDF63052F8}" type="presParOf" srcId="{BBF9F1F9-8C4C-4091-9D12-DF4DFF5A30AA}" destId="{98A0B6B4-DABE-4212-A469-33463BB685B0}" srcOrd="0" destOrd="0" presId="urn:microsoft.com/office/officeart/2005/8/layout/list1"/>
    <dgm:cxn modelId="{88961724-8892-40BD-B1C3-EB9F646C3F8D}" type="presParOf" srcId="{BBF9F1F9-8C4C-4091-9D12-DF4DFF5A30AA}" destId="{1488665E-9DF8-4F25-88F1-CDC5C3319EE3}" srcOrd="1" destOrd="0" presId="urn:microsoft.com/office/officeart/2005/8/layout/list1"/>
    <dgm:cxn modelId="{3C53AB1A-4EAC-41C6-93CF-39778319F577}" type="presParOf" srcId="{E2CF88DF-8B9E-4043-8B2A-7F5419D8D701}" destId="{802FD4FB-AA52-49C0-B47C-343CEC1B90F8}" srcOrd="5" destOrd="0" presId="urn:microsoft.com/office/officeart/2005/8/layout/list1"/>
    <dgm:cxn modelId="{751101BB-BFC9-48BF-B68B-9342B891DA0D}" type="presParOf" srcId="{E2CF88DF-8B9E-4043-8B2A-7F5419D8D701}" destId="{338A2FDE-95CF-4570-B552-140D0506FFD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C54650-533F-4B91-A30C-1A6BE24DAD1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8E2EA83-F46A-4862-9C7D-2A8C353CB9E9}">
      <dgm:prSet/>
      <dgm:spPr/>
      <dgm:t>
        <a:bodyPr/>
        <a:lstStyle/>
        <a:p>
          <a:r>
            <a:rPr lang="en-US"/>
            <a:t>1. Public Hearing</a:t>
          </a:r>
        </a:p>
      </dgm:t>
    </dgm:pt>
    <dgm:pt modelId="{65EB0057-1E33-4379-8A60-F354650A77F7}" type="parTrans" cxnId="{0B916B5A-7716-4B69-9FCD-C67A65ABA9E7}">
      <dgm:prSet/>
      <dgm:spPr/>
      <dgm:t>
        <a:bodyPr/>
        <a:lstStyle/>
        <a:p>
          <a:endParaRPr lang="en-US"/>
        </a:p>
      </dgm:t>
    </dgm:pt>
    <dgm:pt modelId="{8D8B8DFB-AF4A-4535-8049-A98396B9B33F}" type="sibTrans" cxnId="{0B916B5A-7716-4B69-9FCD-C67A65ABA9E7}">
      <dgm:prSet/>
      <dgm:spPr/>
      <dgm:t>
        <a:bodyPr/>
        <a:lstStyle/>
        <a:p>
          <a:endParaRPr lang="en-US" dirty="0"/>
        </a:p>
      </dgm:t>
    </dgm:pt>
    <dgm:pt modelId="{E84C3ADF-2F85-4614-8172-6A6F483DE859}">
      <dgm:prSet/>
      <dgm:spPr/>
      <dgm:t>
        <a:bodyPr/>
        <a:lstStyle/>
        <a:p>
          <a:r>
            <a:rPr lang="en-US"/>
            <a:t>2. Ordinance should include a referendum clause </a:t>
          </a:r>
        </a:p>
      </dgm:t>
    </dgm:pt>
    <dgm:pt modelId="{09EA16A6-9636-4074-BD8E-649EFD7AAAE9}" type="parTrans" cxnId="{69C82D51-E287-48D0-8B4A-BB2CE3424059}">
      <dgm:prSet/>
      <dgm:spPr/>
      <dgm:t>
        <a:bodyPr/>
        <a:lstStyle/>
        <a:p>
          <a:endParaRPr lang="en-US"/>
        </a:p>
      </dgm:t>
    </dgm:pt>
    <dgm:pt modelId="{0500C7D3-A481-46DF-88BD-5EA1FBFAE35A}" type="sibTrans" cxnId="{69C82D51-E287-48D0-8B4A-BB2CE3424059}">
      <dgm:prSet/>
      <dgm:spPr/>
      <dgm:t>
        <a:bodyPr/>
        <a:lstStyle/>
        <a:p>
          <a:endParaRPr lang="en-US" dirty="0"/>
        </a:p>
      </dgm:t>
    </dgm:pt>
    <dgm:pt modelId="{567275A6-2FC4-4EC0-B516-BBD0AFA3BA22}" type="pres">
      <dgm:prSet presAssocID="{FAC54650-533F-4B91-A30C-1A6BE24DAD13}" presName="linear" presStyleCnt="0">
        <dgm:presLayoutVars>
          <dgm:animLvl val="lvl"/>
          <dgm:resizeHandles val="exact"/>
        </dgm:presLayoutVars>
      </dgm:prSet>
      <dgm:spPr/>
    </dgm:pt>
    <dgm:pt modelId="{8E74DA60-56AB-4393-8F9D-70E258C6D5DD}" type="pres">
      <dgm:prSet presAssocID="{28E2EA83-F46A-4862-9C7D-2A8C353CB9E9}" presName="parentText" presStyleLbl="node1" presStyleIdx="0" presStyleCnt="2">
        <dgm:presLayoutVars>
          <dgm:chMax val="0"/>
          <dgm:bulletEnabled val="1"/>
        </dgm:presLayoutVars>
      </dgm:prSet>
      <dgm:spPr/>
    </dgm:pt>
    <dgm:pt modelId="{9963539C-0951-4BD5-8AB2-AD4178CB1E03}" type="pres">
      <dgm:prSet presAssocID="{8D8B8DFB-AF4A-4535-8049-A98396B9B33F}" presName="spacer" presStyleCnt="0"/>
      <dgm:spPr/>
    </dgm:pt>
    <dgm:pt modelId="{08E9787A-FFAD-4994-B129-19E4FFB52AE7}" type="pres">
      <dgm:prSet presAssocID="{E84C3ADF-2F85-4614-8172-6A6F483DE859}" presName="parentText" presStyleLbl="node1" presStyleIdx="1" presStyleCnt="2">
        <dgm:presLayoutVars>
          <dgm:chMax val="0"/>
          <dgm:bulletEnabled val="1"/>
        </dgm:presLayoutVars>
      </dgm:prSet>
      <dgm:spPr/>
    </dgm:pt>
  </dgm:ptLst>
  <dgm:cxnLst>
    <dgm:cxn modelId="{C5F4B00A-B94C-4F85-9B64-E9545C8D708B}" type="presOf" srcId="{E84C3ADF-2F85-4614-8172-6A6F483DE859}" destId="{08E9787A-FFAD-4994-B129-19E4FFB52AE7}" srcOrd="0" destOrd="0" presId="urn:microsoft.com/office/officeart/2005/8/layout/vList2"/>
    <dgm:cxn modelId="{0657C223-5CDC-43B9-909D-7FABB76FA768}" type="presOf" srcId="{28E2EA83-F46A-4862-9C7D-2A8C353CB9E9}" destId="{8E74DA60-56AB-4393-8F9D-70E258C6D5DD}" srcOrd="0" destOrd="0" presId="urn:microsoft.com/office/officeart/2005/8/layout/vList2"/>
    <dgm:cxn modelId="{69C82D51-E287-48D0-8B4A-BB2CE3424059}" srcId="{FAC54650-533F-4B91-A30C-1A6BE24DAD13}" destId="{E84C3ADF-2F85-4614-8172-6A6F483DE859}" srcOrd="1" destOrd="0" parTransId="{09EA16A6-9636-4074-BD8E-649EFD7AAAE9}" sibTransId="{0500C7D3-A481-46DF-88BD-5EA1FBFAE35A}"/>
    <dgm:cxn modelId="{17143C72-8F8B-46D3-AA25-3F682B9BC535}" type="presOf" srcId="{FAC54650-533F-4B91-A30C-1A6BE24DAD13}" destId="{567275A6-2FC4-4EC0-B516-BBD0AFA3BA22}" srcOrd="0" destOrd="0" presId="urn:microsoft.com/office/officeart/2005/8/layout/vList2"/>
    <dgm:cxn modelId="{0B916B5A-7716-4B69-9FCD-C67A65ABA9E7}" srcId="{FAC54650-533F-4B91-A30C-1A6BE24DAD13}" destId="{28E2EA83-F46A-4862-9C7D-2A8C353CB9E9}" srcOrd="0" destOrd="0" parTransId="{65EB0057-1E33-4379-8A60-F354650A77F7}" sibTransId="{8D8B8DFB-AF4A-4535-8049-A98396B9B33F}"/>
    <dgm:cxn modelId="{398B3B69-AB20-46AD-9A35-C5490FD2132E}" type="presParOf" srcId="{567275A6-2FC4-4EC0-B516-BBD0AFA3BA22}" destId="{8E74DA60-56AB-4393-8F9D-70E258C6D5DD}" srcOrd="0" destOrd="0" presId="urn:microsoft.com/office/officeart/2005/8/layout/vList2"/>
    <dgm:cxn modelId="{AEF07879-4E04-45D7-A2E8-F3CB7C7AD4AB}" type="presParOf" srcId="{567275A6-2FC4-4EC0-B516-BBD0AFA3BA22}" destId="{9963539C-0951-4BD5-8AB2-AD4178CB1E03}" srcOrd="1" destOrd="0" presId="urn:microsoft.com/office/officeart/2005/8/layout/vList2"/>
    <dgm:cxn modelId="{6B14ED35-66B6-48D5-8708-1F684F7EFBC9}" type="presParOf" srcId="{567275A6-2FC4-4EC0-B516-BBD0AFA3BA22}" destId="{08E9787A-FFAD-4994-B129-19E4FFB52AE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49055-6229-4637-B0F0-5549DC951017}">
      <dsp:nvSpPr>
        <dsp:cNvPr id="0" name=""/>
        <dsp:cNvSpPr/>
      </dsp:nvSpPr>
      <dsp:spPr>
        <a:xfrm>
          <a:off x="0" y="62665"/>
          <a:ext cx="6451943" cy="140911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Utility taxes are levied on the gross operating revenues earned by private utilities operating within a city and by the city’s own utilities.</a:t>
          </a:r>
        </a:p>
      </dsp:txBody>
      <dsp:txXfrm>
        <a:off x="68787" y="131452"/>
        <a:ext cx="6314369" cy="1271544"/>
      </dsp:txXfrm>
    </dsp:sp>
    <dsp:sp modelId="{BB100A79-B7E7-4F55-BAD4-E5A114F8F1EE}">
      <dsp:nvSpPr>
        <dsp:cNvPr id="0" name=""/>
        <dsp:cNvSpPr/>
      </dsp:nvSpPr>
      <dsp:spPr>
        <a:xfrm>
          <a:off x="0" y="1529384"/>
          <a:ext cx="6451943" cy="1409118"/>
        </a:xfrm>
        <a:prstGeom prst="roundRect">
          <a:avLst/>
        </a:prstGeom>
        <a:solidFill>
          <a:schemeClr val="accent5">
            <a:hueOff val="-918568"/>
            <a:satOff val="135"/>
            <a:lumOff val="-323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Utility taxes are levied on the utility NOT the customer. Confusion for the customer is when the utility lists the tax on the customer’s bill. The tax must be paid from the utility revenues and not the customer pass through. </a:t>
          </a:r>
        </a:p>
      </dsp:txBody>
      <dsp:txXfrm>
        <a:off x="68787" y="1598171"/>
        <a:ext cx="6314369" cy="1271544"/>
      </dsp:txXfrm>
    </dsp:sp>
    <dsp:sp modelId="{C224D3D7-DEEF-44B3-A7C1-D13B75508E08}">
      <dsp:nvSpPr>
        <dsp:cNvPr id="0" name=""/>
        <dsp:cNvSpPr/>
      </dsp:nvSpPr>
      <dsp:spPr>
        <a:xfrm>
          <a:off x="0" y="2996102"/>
          <a:ext cx="6451943" cy="1409118"/>
        </a:xfrm>
        <a:prstGeom prst="roundRect">
          <a:avLst/>
        </a:prstGeom>
        <a:solidFill>
          <a:schemeClr val="accent5">
            <a:hueOff val="-1837137"/>
            <a:satOff val="270"/>
            <a:lumOff val="-647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RCW 35A.82.020</a:t>
          </a:r>
        </a:p>
      </dsp:txBody>
      <dsp:txXfrm>
        <a:off x="68787" y="3064889"/>
        <a:ext cx="6314369" cy="12715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BA6E4-8652-4BFA-AF83-CD2A503DEB25}">
      <dsp:nvSpPr>
        <dsp:cNvPr id="0" name=""/>
        <dsp:cNvSpPr/>
      </dsp:nvSpPr>
      <dsp:spPr>
        <a:xfrm>
          <a:off x="0" y="314243"/>
          <a:ext cx="6451943" cy="2721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0742" tIns="374904" rIns="50074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Customer would apply for the rebate in January-April each year. Requirements would include:</a:t>
          </a:r>
        </a:p>
        <a:p>
          <a:pPr marL="342900" lvl="2" indent="-171450" algn="l" defTabSz="800100">
            <a:lnSpc>
              <a:spcPct val="90000"/>
            </a:lnSpc>
            <a:spcBef>
              <a:spcPct val="0"/>
            </a:spcBef>
            <a:spcAft>
              <a:spcPct val="15000"/>
            </a:spcAft>
            <a:buChar char="•"/>
          </a:pPr>
          <a:r>
            <a:rPr lang="en-US" sz="1800" kern="1200"/>
            <a:t>65 years or older or have a disability as defined by RCW</a:t>
          </a:r>
        </a:p>
        <a:p>
          <a:pPr marL="342900" lvl="2" indent="-171450" algn="l" defTabSz="800100">
            <a:lnSpc>
              <a:spcPct val="90000"/>
            </a:lnSpc>
            <a:spcBef>
              <a:spcPct val="0"/>
            </a:spcBef>
            <a:spcAft>
              <a:spcPct val="15000"/>
            </a:spcAft>
            <a:buChar char="•"/>
          </a:pPr>
          <a:r>
            <a:rPr lang="en-US" sz="1800" kern="1200"/>
            <a:t>Live within City limits</a:t>
          </a:r>
        </a:p>
        <a:p>
          <a:pPr marL="342900" lvl="2" indent="-171450" algn="l" defTabSz="800100">
            <a:lnSpc>
              <a:spcPct val="90000"/>
            </a:lnSpc>
            <a:spcBef>
              <a:spcPct val="0"/>
            </a:spcBef>
            <a:spcAft>
              <a:spcPct val="15000"/>
            </a:spcAft>
            <a:buChar char="•"/>
          </a:pPr>
          <a:r>
            <a:rPr lang="en-US" sz="1800" kern="1200"/>
            <a:t>Meets income level as defined by HUD and proof with IRS forms or the last two months of bank statements</a:t>
          </a:r>
        </a:p>
        <a:p>
          <a:pPr marL="342900" lvl="2" indent="-171450" algn="l" defTabSz="800100">
            <a:lnSpc>
              <a:spcPct val="90000"/>
            </a:lnSpc>
            <a:spcBef>
              <a:spcPct val="0"/>
            </a:spcBef>
            <a:spcAft>
              <a:spcPct val="15000"/>
            </a:spcAft>
            <a:buChar char="•"/>
          </a:pPr>
          <a:r>
            <a:rPr lang="en-US" sz="1800" kern="1200"/>
            <a:t>Have copies of full bills</a:t>
          </a:r>
        </a:p>
      </dsp:txBody>
      <dsp:txXfrm>
        <a:off x="0" y="314243"/>
        <a:ext cx="6451943" cy="2721600"/>
      </dsp:txXfrm>
    </dsp:sp>
    <dsp:sp modelId="{089C37C9-B6C9-4EA4-807B-A9739B79A7DE}">
      <dsp:nvSpPr>
        <dsp:cNvPr id="0" name=""/>
        <dsp:cNvSpPr/>
      </dsp:nvSpPr>
      <dsp:spPr>
        <a:xfrm>
          <a:off x="322597" y="48563"/>
          <a:ext cx="4516360" cy="5313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08" tIns="0" rIns="170708" bIns="0" numCol="1" spcCol="1270" anchor="ctr" anchorCtr="0">
          <a:noAutofit/>
        </a:bodyPr>
        <a:lstStyle/>
        <a:p>
          <a:pPr marL="0" lvl="0" indent="0" algn="l" defTabSz="800100">
            <a:lnSpc>
              <a:spcPct val="90000"/>
            </a:lnSpc>
            <a:spcBef>
              <a:spcPct val="0"/>
            </a:spcBef>
            <a:spcAft>
              <a:spcPct val="35000"/>
            </a:spcAft>
            <a:buNone/>
          </a:pPr>
          <a:r>
            <a:rPr lang="en-US" sz="1800" kern="1200"/>
            <a:t>- Tax Rebate</a:t>
          </a:r>
        </a:p>
      </dsp:txBody>
      <dsp:txXfrm>
        <a:off x="348536" y="74502"/>
        <a:ext cx="4464482" cy="479482"/>
      </dsp:txXfrm>
    </dsp:sp>
    <dsp:sp modelId="{338A2FDE-95CF-4570-B552-140D0506FFD2}">
      <dsp:nvSpPr>
        <dsp:cNvPr id="0" name=""/>
        <dsp:cNvSpPr/>
      </dsp:nvSpPr>
      <dsp:spPr>
        <a:xfrm>
          <a:off x="0" y="3398723"/>
          <a:ext cx="6451943" cy="1020600"/>
        </a:xfrm>
        <a:prstGeom prst="rect">
          <a:avLst/>
        </a:prstGeom>
        <a:solidFill>
          <a:schemeClr val="lt1">
            <a:alpha val="90000"/>
            <a:hueOff val="0"/>
            <a:satOff val="0"/>
            <a:lumOff val="0"/>
            <a:alphaOff val="0"/>
          </a:schemeClr>
        </a:solidFill>
        <a:ln w="19050"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0742" tIns="374904" rIns="500742"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Customers would apply by instead of a rebate, there would be an exemption for City utilities.</a:t>
          </a:r>
        </a:p>
      </dsp:txBody>
      <dsp:txXfrm>
        <a:off x="0" y="3398723"/>
        <a:ext cx="6451943" cy="1020600"/>
      </dsp:txXfrm>
    </dsp:sp>
    <dsp:sp modelId="{1488665E-9DF8-4F25-88F1-CDC5C3319EE3}">
      <dsp:nvSpPr>
        <dsp:cNvPr id="0" name=""/>
        <dsp:cNvSpPr/>
      </dsp:nvSpPr>
      <dsp:spPr>
        <a:xfrm>
          <a:off x="322597" y="3133043"/>
          <a:ext cx="4516360" cy="531360"/>
        </a:xfrm>
        <a:prstGeom prst="roundRect">
          <a:avLst/>
        </a:prstGeom>
        <a:solidFill>
          <a:schemeClr val="accent2">
            <a:hueOff val="-838123"/>
            <a:satOff val="-9658"/>
            <a:lumOff val="21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708" tIns="0" rIns="170708" bIns="0" numCol="1" spcCol="1270" anchor="ctr" anchorCtr="0">
          <a:noAutofit/>
        </a:bodyPr>
        <a:lstStyle/>
        <a:p>
          <a:pPr marL="0" lvl="0" indent="0" algn="l" defTabSz="800100">
            <a:lnSpc>
              <a:spcPct val="90000"/>
            </a:lnSpc>
            <a:spcBef>
              <a:spcPct val="0"/>
            </a:spcBef>
            <a:spcAft>
              <a:spcPct val="35000"/>
            </a:spcAft>
            <a:buNone/>
          </a:pPr>
          <a:r>
            <a:rPr lang="en-US" sz="1800" kern="1200"/>
            <a:t>- Tax Exemption</a:t>
          </a:r>
        </a:p>
      </dsp:txBody>
      <dsp:txXfrm>
        <a:off x="348536" y="3158982"/>
        <a:ext cx="446448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4DA60-56AB-4393-8F9D-70E258C6D5DD}">
      <dsp:nvSpPr>
        <dsp:cNvPr id="0" name=""/>
        <dsp:cNvSpPr/>
      </dsp:nvSpPr>
      <dsp:spPr>
        <a:xfrm>
          <a:off x="0" y="102501"/>
          <a:ext cx="3135313" cy="240917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1. Public Hearing</a:t>
          </a:r>
        </a:p>
      </dsp:txBody>
      <dsp:txXfrm>
        <a:off x="117606" y="220107"/>
        <a:ext cx="2900101" cy="2173964"/>
      </dsp:txXfrm>
    </dsp:sp>
    <dsp:sp modelId="{08E9787A-FFAD-4994-B129-19E4FFB52AE7}">
      <dsp:nvSpPr>
        <dsp:cNvPr id="0" name=""/>
        <dsp:cNvSpPr/>
      </dsp:nvSpPr>
      <dsp:spPr>
        <a:xfrm>
          <a:off x="0" y="2609597"/>
          <a:ext cx="3135313" cy="2409176"/>
        </a:xfrm>
        <a:prstGeom prst="roundRect">
          <a:avLst/>
        </a:prstGeom>
        <a:solidFill>
          <a:schemeClr val="accent2">
            <a:hueOff val="-838123"/>
            <a:satOff val="-9658"/>
            <a:lumOff val="215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2. Ordinance should include a referendum clause </a:t>
          </a:r>
        </a:p>
      </dsp:txBody>
      <dsp:txXfrm>
        <a:off x="117606" y="2727203"/>
        <a:ext cx="2900101" cy="21739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AD6EE87-EBD5-4F12-A48A-63ACA297AC8F}" type="datetimeFigureOut">
              <a:rPr lang="en-US" smtClean="0"/>
              <a:t>10/10/2022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2399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771349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252258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894064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smtClean="0"/>
              <a:t>10/10/2022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68261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269095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10/10/2022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01567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10/10/2022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136679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10/10/2022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6170179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789756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smtClean="0"/>
              <a:t>10/10/2022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smtClean="0"/>
              <a:t>‹#›</a:t>
            </a:fld>
            <a:endParaRPr lang="en-US" dirty="0"/>
          </a:p>
        </p:txBody>
      </p:sp>
    </p:spTree>
    <p:extLst>
      <p:ext uri="{BB962C8B-B14F-4D97-AF65-F5344CB8AC3E}">
        <p14:creationId xmlns:p14="http://schemas.microsoft.com/office/powerpoint/2010/main" val="22416655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0298CD5-6C1E-4009-B41F-6DF62E31D3BE}" type="datetimeFigureOut">
              <a:rPr lang="en-US" smtClean="0"/>
              <a:pPr/>
              <a:t>10/10/2022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1583193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1" name="Rectangle 95">
            <a:extLst>
              <a:ext uri="{FF2B5EF4-FFF2-40B4-BE49-F238E27FC236}">
                <a16:creationId xmlns:a16="http://schemas.microsoft.com/office/drawing/2014/main" id="{8677094E-F0FE-4EC2-9511-5A411A2E1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103" name="Rectangle 97">
            <a:extLst>
              <a:ext uri="{FF2B5EF4-FFF2-40B4-BE49-F238E27FC236}">
                <a16:creationId xmlns:a16="http://schemas.microsoft.com/office/drawing/2014/main" id="{E0E1ADA3-256B-436F-BB84-15BF272B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378" y="246887"/>
            <a:ext cx="5861321"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00" name="Straight Connector 99">
            <a:extLst>
              <a:ext uri="{FF2B5EF4-FFF2-40B4-BE49-F238E27FC236}">
                <a16:creationId xmlns:a16="http://schemas.microsoft.com/office/drawing/2014/main" id="{7DDC7D3D-A4F6-4638-B02B-2DBB6C11F5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36924" y="4220801"/>
            <a:ext cx="421593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5C091E65-5627-4CC0-82AA-74A3C89D7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736924" y="857675"/>
            <a:ext cx="4566230" cy="3437782"/>
          </a:xfrm>
        </p:spPr>
        <p:txBody>
          <a:bodyPr>
            <a:normAutofit/>
          </a:bodyPr>
          <a:lstStyle/>
          <a:p>
            <a:r>
              <a:rPr lang="en-US"/>
              <a:t>Utility Taxes</a:t>
            </a:r>
          </a:p>
        </p:txBody>
      </p:sp>
      <p:sp>
        <p:nvSpPr>
          <p:cNvPr id="3" name="Subtitle 2"/>
          <p:cNvSpPr>
            <a:spLocks noGrp="1"/>
          </p:cNvSpPr>
          <p:nvPr>
            <p:ph type="subTitle" idx="1"/>
          </p:nvPr>
        </p:nvSpPr>
        <p:spPr>
          <a:xfrm>
            <a:off x="6736924" y="4356635"/>
            <a:ext cx="4535850" cy="1543422"/>
          </a:xfrm>
        </p:spPr>
        <p:txBody>
          <a:bodyPr>
            <a:normAutofit/>
          </a:bodyPr>
          <a:lstStyle/>
          <a:p>
            <a:r>
              <a:rPr lang="en-US"/>
              <a:t>City of Camas</a:t>
            </a:r>
          </a:p>
          <a:p>
            <a:r>
              <a:rPr lang="en-US"/>
              <a:t>2023-2024 Budget Preparation</a:t>
            </a:r>
          </a:p>
        </p:txBody>
      </p:sp>
      <p:pic>
        <p:nvPicPr>
          <p:cNvPr id="66" name="Picture 65" descr="White calculator">
            <a:extLst>
              <a:ext uri="{FF2B5EF4-FFF2-40B4-BE49-F238E27FC236}">
                <a16:creationId xmlns:a16="http://schemas.microsoft.com/office/drawing/2014/main" id="{9DAB9EE8-9335-7148-3F2C-6D7D1975188C}"/>
              </a:ext>
            </a:extLst>
          </p:cNvPr>
          <p:cNvPicPr>
            <a:picLocks noChangeAspect="1"/>
          </p:cNvPicPr>
          <p:nvPr/>
        </p:nvPicPr>
        <p:blipFill rotWithShape="1">
          <a:blip r:embed="rId2"/>
          <a:srcRect l="1338" r="39012" b="-2"/>
          <a:stretch/>
        </p:blipFill>
        <p:spPr>
          <a:xfrm>
            <a:off x="872064" y="857675"/>
            <a:ext cx="4593715" cy="5140669"/>
          </a:xfrm>
          <a:prstGeom prst="rect">
            <a:avLst/>
          </a:prstGeom>
        </p:spPr>
      </p:pic>
    </p:spTree>
    <p:extLst>
      <p:ext uri="{BB962C8B-B14F-4D97-AF65-F5344CB8AC3E}">
        <p14:creationId xmlns:p14="http://schemas.microsoft.com/office/powerpoint/2010/main" val="10060180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A68FC-07EC-C58C-7EC2-B6473FBBCC02}"/>
              </a:ext>
            </a:extLst>
          </p:cNvPr>
          <p:cNvSpPr>
            <a:spLocks noGrp="1"/>
          </p:cNvSpPr>
          <p:nvPr>
            <p:ph type="title"/>
          </p:nvPr>
        </p:nvSpPr>
        <p:spPr/>
        <p:txBody>
          <a:bodyPr/>
          <a:lstStyle/>
          <a:p>
            <a:r>
              <a:rPr lang="en-US" dirty="0"/>
              <a:t>Three-Legged Stool</a:t>
            </a:r>
          </a:p>
        </p:txBody>
      </p:sp>
      <p:sp>
        <p:nvSpPr>
          <p:cNvPr id="3" name="Content Placeholder 2">
            <a:extLst>
              <a:ext uri="{FF2B5EF4-FFF2-40B4-BE49-F238E27FC236}">
                <a16:creationId xmlns:a16="http://schemas.microsoft.com/office/drawing/2014/main" id="{CB5E7140-4967-A06C-B29C-09141D47322F}"/>
              </a:ext>
            </a:extLst>
          </p:cNvPr>
          <p:cNvSpPr>
            <a:spLocks noGrp="1"/>
          </p:cNvSpPr>
          <p:nvPr>
            <p:ph idx="1"/>
          </p:nvPr>
        </p:nvSpPr>
        <p:spPr>
          <a:xfrm>
            <a:off x="1143000" y="2057400"/>
            <a:ext cx="3818357" cy="4038600"/>
          </a:xfrm>
        </p:spPr>
        <p:txBody>
          <a:bodyPr/>
          <a:lstStyle/>
          <a:p>
            <a:r>
              <a:rPr lang="en-US" dirty="0"/>
              <a:t>Property Tax	$14,498,264</a:t>
            </a:r>
          </a:p>
          <a:p>
            <a:r>
              <a:rPr lang="en-US" dirty="0"/>
              <a:t>Sales Tax	$6,317,091</a:t>
            </a:r>
          </a:p>
          <a:p>
            <a:r>
              <a:rPr lang="en-US" dirty="0"/>
              <a:t>Utility Tax 	$306,023	</a:t>
            </a:r>
          </a:p>
        </p:txBody>
      </p:sp>
      <p:graphicFrame>
        <p:nvGraphicFramePr>
          <p:cNvPr id="6" name="Chart 5">
            <a:extLst>
              <a:ext uri="{FF2B5EF4-FFF2-40B4-BE49-F238E27FC236}">
                <a16:creationId xmlns:a16="http://schemas.microsoft.com/office/drawing/2014/main" id="{0E19EF39-8400-505F-D8D5-2401006D278D}"/>
              </a:ext>
            </a:extLst>
          </p:cNvPr>
          <p:cNvGraphicFramePr/>
          <p:nvPr>
            <p:extLst>
              <p:ext uri="{D42A27DB-BD31-4B8C-83A1-F6EECF244321}">
                <p14:modId xmlns:p14="http://schemas.microsoft.com/office/powerpoint/2010/main" val="3185975226"/>
              </p:ext>
            </p:extLst>
          </p:nvPr>
        </p:nvGraphicFramePr>
        <p:xfrm>
          <a:off x="4297352" y="937942"/>
          <a:ext cx="8128000"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Rocks stacked on driftwood with the sea on background">
            <a:extLst>
              <a:ext uri="{FF2B5EF4-FFF2-40B4-BE49-F238E27FC236}">
                <a16:creationId xmlns:a16="http://schemas.microsoft.com/office/drawing/2014/main" id="{6D299662-DFC5-B0D7-F1E4-91B94DB859B2}"/>
              </a:ext>
            </a:extLst>
          </p:cNvPr>
          <p:cNvPicPr>
            <a:picLocks noChangeAspect="1"/>
          </p:cNvPicPr>
          <p:nvPr/>
        </p:nvPicPr>
        <p:blipFill>
          <a:blip r:embed="rId3"/>
          <a:stretch>
            <a:fillRect/>
          </a:stretch>
        </p:blipFill>
        <p:spPr>
          <a:xfrm>
            <a:off x="899651" y="3647275"/>
            <a:ext cx="4305054" cy="2870036"/>
          </a:xfrm>
          <a:prstGeom prst="rect">
            <a:avLst/>
          </a:prstGeom>
        </p:spPr>
      </p:pic>
    </p:spTree>
    <p:extLst>
      <p:ext uri="{BB962C8B-B14F-4D97-AF65-F5344CB8AC3E}">
        <p14:creationId xmlns:p14="http://schemas.microsoft.com/office/powerpoint/2010/main" val="327980852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3145" y="609599"/>
            <a:ext cx="3364378" cy="5606143"/>
          </a:xfrm>
        </p:spPr>
        <p:txBody>
          <a:bodyPr>
            <a:normAutofit/>
          </a:bodyPr>
          <a:lstStyle/>
          <a:p>
            <a:r>
              <a:rPr lang="en-US" sz="4800"/>
              <a:t>What are utility taxes?</a:t>
            </a:r>
          </a:p>
        </p:txBody>
      </p:sp>
      <p:graphicFrame>
        <p:nvGraphicFramePr>
          <p:cNvPr id="5" name="Content Placeholder 2">
            <a:extLst>
              <a:ext uri="{FF2B5EF4-FFF2-40B4-BE49-F238E27FC236}">
                <a16:creationId xmlns:a16="http://schemas.microsoft.com/office/drawing/2014/main" id="{9772A65C-2D1F-44B9-8063-02211C5A54C4}"/>
              </a:ext>
            </a:extLst>
          </p:cNvPr>
          <p:cNvGraphicFramePr>
            <a:graphicFrameLocks noGrp="1"/>
          </p:cNvGraphicFramePr>
          <p:nvPr>
            <p:ph idx="1"/>
            <p:extLst>
              <p:ext uri="{D42A27DB-BD31-4B8C-83A1-F6EECF244321}">
                <p14:modId xmlns:p14="http://schemas.microsoft.com/office/powerpoint/2010/main" val="4178818239"/>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7462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80D41-0138-C46A-B608-2E94C04D561A}"/>
              </a:ext>
            </a:extLst>
          </p:cNvPr>
          <p:cNvSpPr>
            <a:spLocks noGrp="1"/>
          </p:cNvSpPr>
          <p:nvPr>
            <p:ph type="title"/>
          </p:nvPr>
        </p:nvSpPr>
        <p:spPr>
          <a:xfrm>
            <a:off x="7989455" y="609599"/>
            <a:ext cx="3574471" cy="5403273"/>
          </a:xfrm>
        </p:spPr>
        <p:txBody>
          <a:bodyPr>
            <a:normAutofit/>
          </a:bodyPr>
          <a:lstStyle/>
          <a:p>
            <a:r>
              <a:rPr lang="en-US" sz="5600">
                <a:solidFill>
                  <a:srgbClr val="FFFFFF"/>
                </a:solidFill>
              </a:rPr>
              <a:t>Possible Revenue Generation</a:t>
            </a:r>
          </a:p>
        </p:txBody>
      </p:sp>
      <p:sp>
        <p:nvSpPr>
          <p:cNvPr id="24" name="Rectangle 23">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Table 4">
            <a:extLst>
              <a:ext uri="{FF2B5EF4-FFF2-40B4-BE49-F238E27FC236}">
                <a16:creationId xmlns:a16="http://schemas.microsoft.com/office/drawing/2014/main" id="{9764BAD5-29B4-00A4-6C10-2F9526257951}"/>
              </a:ext>
            </a:extLst>
          </p:cNvPr>
          <p:cNvGraphicFramePr>
            <a:graphicFrameLocks noGrp="1"/>
          </p:cNvGraphicFramePr>
          <p:nvPr>
            <p:ph idx="1"/>
            <p:extLst>
              <p:ext uri="{D42A27DB-BD31-4B8C-83A1-F6EECF244321}">
                <p14:modId xmlns:p14="http://schemas.microsoft.com/office/powerpoint/2010/main" val="1808036135"/>
              </p:ext>
            </p:extLst>
          </p:nvPr>
        </p:nvGraphicFramePr>
        <p:xfrm>
          <a:off x="997540" y="995537"/>
          <a:ext cx="5783671" cy="4903440"/>
        </p:xfrm>
        <a:graphic>
          <a:graphicData uri="http://schemas.openxmlformats.org/drawingml/2006/table">
            <a:tbl>
              <a:tblPr firstRow="1" bandRow="1">
                <a:tableStyleId>{5C22544A-7EE6-4342-B048-85BDC9FD1C3A}</a:tableStyleId>
              </a:tblPr>
              <a:tblGrid>
                <a:gridCol w="2807739">
                  <a:extLst>
                    <a:ext uri="{9D8B030D-6E8A-4147-A177-3AD203B41FA5}">
                      <a16:colId xmlns:a16="http://schemas.microsoft.com/office/drawing/2014/main" val="3016530064"/>
                    </a:ext>
                  </a:extLst>
                </a:gridCol>
                <a:gridCol w="2975932">
                  <a:extLst>
                    <a:ext uri="{9D8B030D-6E8A-4147-A177-3AD203B41FA5}">
                      <a16:colId xmlns:a16="http://schemas.microsoft.com/office/drawing/2014/main" val="3794427322"/>
                    </a:ext>
                  </a:extLst>
                </a:gridCol>
              </a:tblGrid>
              <a:tr h="1236340">
                <a:tc>
                  <a:txBody>
                    <a:bodyPr/>
                    <a:lstStyle/>
                    <a:p>
                      <a:r>
                        <a:rPr lang="en-US" sz="3300"/>
                        <a:t>Utility</a:t>
                      </a:r>
                    </a:p>
                  </a:txBody>
                  <a:tcPr marL="166973" marR="166973" marT="83487" marB="83487"/>
                </a:tc>
                <a:tc>
                  <a:txBody>
                    <a:bodyPr/>
                    <a:lstStyle/>
                    <a:p>
                      <a:r>
                        <a:rPr lang="en-US" sz="3300"/>
                        <a:t>3% Revenue Estimate</a:t>
                      </a:r>
                    </a:p>
                  </a:txBody>
                  <a:tcPr marL="166973" marR="166973" marT="83487" marB="83487"/>
                </a:tc>
                <a:extLst>
                  <a:ext uri="{0D108BD9-81ED-4DB2-BD59-A6C34878D82A}">
                    <a16:rowId xmlns:a16="http://schemas.microsoft.com/office/drawing/2014/main" val="3781781817"/>
                  </a:ext>
                </a:extLst>
              </a:tr>
              <a:tr h="733420">
                <a:tc>
                  <a:txBody>
                    <a:bodyPr/>
                    <a:lstStyle/>
                    <a:p>
                      <a:r>
                        <a:rPr lang="en-US" sz="3300"/>
                        <a:t>Stormwater</a:t>
                      </a:r>
                    </a:p>
                  </a:txBody>
                  <a:tcPr marL="166973" marR="166973" marT="83487" marB="83487"/>
                </a:tc>
                <a:tc>
                  <a:txBody>
                    <a:bodyPr/>
                    <a:lstStyle/>
                    <a:p>
                      <a:pPr algn="ctr"/>
                      <a:r>
                        <a:rPr lang="en-US" sz="3300"/>
                        <a:t>$63,375</a:t>
                      </a:r>
                    </a:p>
                  </a:txBody>
                  <a:tcPr marL="166973" marR="166973" marT="83487" marB="83487"/>
                </a:tc>
                <a:extLst>
                  <a:ext uri="{0D108BD9-81ED-4DB2-BD59-A6C34878D82A}">
                    <a16:rowId xmlns:a16="http://schemas.microsoft.com/office/drawing/2014/main" val="2816748784"/>
                  </a:ext>
                </a:extLst>
              </a:tr>
              <a:tr h="733420">
                <a:tc>
                  <a:txBody>
                    <a:bodyPr/>
                    <a:lstStyle/>
                    <a:p>
                      <a:r>
                        <a:rPr lang="en-US" sz="3300"/>
                        <a:t>Solid Waste</a:t>
                      </a:r>
                    </a:p>
                  </a:txBody>
                  <a:tcPr marL="166973" marR="166973" marT="83487" marB="83487"/>
                </a:tc>
                <a:tc>
                  <a:txBody>
                    <a:bodyPr/>
                    <a:lstStyle/>
                    <a:p>
                      <a:pPr algn="ctr"/>
                      <a:r>
                        <a:rPr lang="en-US" sz="3300"/>
                        <a:t>$97,992</a:t>
                      </a:r>
                    </a:p>
                  </a:txBody>
                  <a:tcPr marL="166973" marR="166973" marT="83487" marB="83487"/>
                </a:tc>
                <a:extLst>
                  <a:ext uri="{0D108BD9-81ED-4DB2-BD59-A6C34878D82A}">
                    <a16:rowId xmlns:a16="http://schemas.microsoft.com/office/drawing/2014/main" val="600586074"/>
                  </a:ext>
                </a:extLst>
              </a:tr>
              <a:tr h="733420">
                <a:tc>
                  <a:txBody>
                    <a:bodyPr/>
                    <a:lstStyle/>
                    <a:p>
                      <a:r>
                        <a:rPr lang="en-US" sz="3300"/>
                        <a:t>Water</a:t>
                      </a:r>
                    </a:p>
                  </a:txBody>
                  <a:tcPr marL="166973" marR="166973" marT="83487" marB="83487"/>
                </a:tc>
                <a:tc>
                  <a:txBody>
                    <a:bodyPr/>
                    <a:lstStyle/>
                    <a:p>
                      <a:pPr algn="ctr"/>
                      <a:r>
                        <a:rPr lang="en-US" sz="3300"/>
                        <a:t>$157,906</a:t>
                      </a:r>
                    </a:p>
                  </a:txBody>
                  <a:tcPr marL="166973" marR="166973" marT="83487" marB="83487"/>
                </a:tc>
                <a:extLst>
                  <a:ext uri="{0D108BD9-81ED-4DB2-BD59-A6C34878D82A}">
                    <a16:rowId xmlns:a16="http://schemas.microsoft.com/office/drawing/2014/main" val="826070373"/>
                  </a:ext>
                </a:extLst>
              </a:tr>
              <a:tr h="733420">
                <a:tc>
                  <a:txBody>
                    <a:bodyPr/>
                    <a:lstStyle/>
                    <a:p>
                      <a:r>
                        <a:rPr lang="en-US" sz="3300"/>
                        <a:t>Sewer</a:t>
                      </a:r>
                    </a:p>
                  </a:txBody>
                  <a:tcPr marL="166973" marR="166973" marT="83487" marB="83487"/>
                </a:tc>
                <a:tc>
                  <a:txBody>
                    <a:bodyPr/>
                    <a:lstStyle/>
                    <a:p>
                      <a:pPr algn="ctr"/>
                      <a:r>
                        <a:rPr lang="en-US" sz="3300"/>
                        <a:t>$296,000</a:t>
                      </a:r>
                    </a:p>
                  </a:txBody>
                  <a:tcPr marL="166973" marR="166973" marT="83487" marB="83487"/>
                </a:tc>
                <a:extLst>
                  <a:ext uri="{0D108BD9-81ED-4DB2-BD59-A6C34878D82A}">
                    <a16:rowId xmlns:a16="http://schemas.microsoft.com/office/drawing/2014/main" val="4255621515"/>
                  </a:ext>
                </a:extLst>
              </a:tr>
              <a:tr h="733420">
                <a:tc>
                  <a:txBody>
                    <a:bodyPr/>
                    <a:lstStyle/>
                    <a:p>
                      <a:r>
                        <a:rPr lang="en-US" sz="3300"/>
                        <a:t>Total</a:t>
                      </a:r>
                    </a:p>
                  </a:txBody>
                  <a:tcPr marL="166973" marR="166973" marT="83487" marB="83487"/>
                </a:tc>
                <a:tc>
                  <a:txBody>
                    <a:bodyPr/>
                    <a:lstStyle/>
                    <a:p>
                      <a:pPr algn="ctr"/>
                      <a:r>
                        <a:rPr lang="en-US" sz="3300"/>
                        <a:t>$615,273</a:t>
                      </a:r>
                    </a:p>
                  </a:txBody>
                  <a:tcPr marL="166973" marR="166973" marT="83487" marB="83487"/>
                </a:tc>
                <a:extLst>
                  <a:ext uri="{0D108BD9-81ED-4DB2-BD59-A6C34878D82A}">
                    <a16:rowId xmlns:a16="http://schemas.microsoft.com/office/drawing/2014/main" val="4293996807"/>
                  </a:ext>
                </a:extLst>
              </a:tr>
            </a:tbl>
          </a:graphicData>
        </a:graphic>
      </p:graphicFrame>
    </p:spTree>
    <p:extLst>
      <p:ext uri="{BB962C8B-B14F-4D97-AF65-F5344CB8AC3E}">
        <p14:creationId xmlns:p14="http://schemas.microsoft.com/office/powerpoint/2010/main" val="244679053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8E6F31B-ED4A-CCF5-DAB0-79DE893D8348}"/>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100" b="1" cap="all">
                <a:solidFill>
                  <a:srgbClr val="FFFFFF"/>
                </a:solidFill>
              </a:rPr>
              <a:t>3% Utility Tax Scenarios</a:t>
            </a:r>
          </a:p>
        </p:txBody>
      </p:sp>
      <p:sp>
        <p:nvSpPr>
          <p:cNvPr id="21" name="Rectangle 20">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60F29740-E9FA-0532-F1E3-1487439007A7}"/>
              </a:ext>
            </a:extLst>
          </p:cNvPr>
          <p:cNvPicPr>
            <a:picLocks noChangeAspect="1"/>
          </p:cNvPicPr>
          <p:nvPr/>
        </p:nvPicPr>
        <p:blipFill>
          <a:blip r:embed="rId2"/>
          <a:stretch>
            <a:fillRect/>
          </a:stretch>
        </p:blipFill>
        <p:spPr>
          <a:xfrm>
            <a:off x="715772" y="1783014"/>
            <a:ext cx="10752835" cy="1972773"/>
          </a:xfrm>
          <a:prstGeom prst="rect">
            <a:avLst/>
          </a:prstGeom>
        </p:spPr>
      </p:pic>
    </p:spTree>
    <p:extLst>
      <p:ext uri="{BB962C8B-B14F-4D97-AF65-F5344CB8AC3E}">
        <p14:creationId xmlns:p14="http://schemas.microsoft.com/office/powerpoint/2010/main" val="6631195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641DB3-945D-EC14-8BB4-0CFA025FF76F}"/>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100" b="1" cap="all">
                <a:solidFill>
                  <a:srgbClr val="FFFFFF"/>
                </a:solidFill>
              </a:rPr>
              <a:t>3% Utility Tax Scenarios</a:t>
            </a:r>
          </a:p>
        </p:txBody>
      </p:sp>
      <p:sp>
        <p:nvSpPr>
          <p:cNvPr id="18" name="Rectangle 17">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Content Placeholder 4">
            <a:extLst>
              <a:ext uri="{FF2B5EF4-FFF2-40B4-BE49-F238E27FC236}">
                <a16:creationId xmlns:a16="http://schemas.microsoft.com/office/drawing/2014/main" id="{22A169EF-1982-391B-B820-43AE64AC4893}"/>
              </a:ext>
            </a:extLst>
          </p:cNvPr>
          <p:cNvPicPr>
            <a:picLocks noGrp="1" noChangeAspect="1"/>
          </p:cNvPicPr>
          <p:nvPr>
            <p:ph idx="1"/>
          </p:nvPr>
        </p:nvPicPr>
        <p:blipFill>
          <a:blip r:embed="rId2"/>
          <a:stretch>
            <a:fillRect/>
          </a:stretch>
        </p:blipFill>
        <p:spPr>
          <a:xfrm>
            <a:off x="715772" y="1055076"/>
            <a:ext cx="10752835" cy="2700712"/>
          </a:xfrm>
          <a:prstGeom prst="rect">
            <a:avLst/>
          </a:prstGeom>
        </p:spPr>
      </p:pic>
    </p:spTree>
    <p:extLst>
      <p:ext uri="{BB962C8B-B14F-4D97-AF65-F5344CB8AC3E}">
        <p14:creationId xmlns:p14="http://schemas.microsoft.com/office/powerpoint/2010/main" val="41582341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71535-F2D2-4F7E-84D9-593CC02B1727}"/>
              </a:ext>
            </a:extLst>
          </p:cNvPr>
          <p:cNvSpPr>
            <a:spLocks noGrp="1"/>
          </p:cNvSpPr>
          <p:nvPr>
            <p:ph type="title"/>
          </p:nvPr>
        </p:nvSpPr>
        <p:spPr>
          <a:xfrm>
            <a:off x="653145" y="609599"/>
            <a:ext cx="3364378" cy="5606143"/>
          </a:xfrm>
        </p:spPr>
        <p:txBody>
          <a:bodyPr>
            <a:normAutofit/>
          </a:bodyPr>
          <a:lstStyle/>
          <a:p>
            <a:r>
              <a:rPr lang="en-US" sz="4800"/>
              <a:t>Low Income or Disabled Citizen Options</a:t>
            </a:r>
          </a:p>
        </p:txBody>
      </p:sp>
      <p:graphicFrame>
        <p:nvGraphicFramePr>
          <p:cNvPr id="5" name="Content Placeholder 2">
            <a:extLst>
              <a:ext uri="{FF2B5EF4-FFF2-40B4-BE49-F238E27FC236}">
                <a16:creationId xmlns:a16="http://schemas.microsoft.com/office/drawing/2014/main" id="{30FB7DE2-7496-4B62-B5F6-D013D50690B5}"/>
              </a:ext>
            </a:extLst>
          </p:cNvPr>
          <p:cNvGraphicFramePr>
            <a:graphicFrameLocks noGrp="1"/>
          </p:cNvGraphicFramePr>
          <p:nvPr>
            <p:ph idx="1"/>
            <p:extLst>
              <p:ext uri="{D42A27DB-BD31-4B8C-83A1-F6EECF244321}">
                <p14:modId xmlns:p14="http://schemas.microsoft.com/office/powerpoint/2010/main" val="3870420932"/>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239029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37429-B1B4-48B5-B029-837B0280CDE1}"/>
              </a:ext>
            </a:extLst>
          </p:cNvPr>
          <p:cNvSpPr>
            <a:spLocks noGrp="1"/>
          </p:cNvSpPr>
          <p:nvPr>
            <p:ph type="title"/>
          </p:nvPr>
        </p:nvSpPr>
        <p:spPr>
          <a:xfrm>
            <a:off x="874606" y="876299"/>
            <a:ext cx="6826371" cy="5121276"/>
          </a:xfrm>
        </p:spPr>
        <p:txBody>
          <a:bodyPr>
            <a:normAutofit/>
          </a:bodyPr>
          <a:lstStyle/>
          <a:p>
            <a:pPr algn="r"/>
            <a:r>
              <a:rPr lang="en-US" sz="6600"/>
              <a:t>Process to implement</a:t>
            </a:r>
          </a:p>
        </p:txBody>
      </p:sp>
      <p:graphicFrame>
        <p:nvGraphicFramePr>
          <p:cNvPr id="5" name="Content Placeholder 2">
            <a:extLst>
              <a:ext uri="{FF2B5EF4-FFF2-40B4-BE49-F238E27FC236}">
                <a16:creationId xmlns:a16="http://schemas.microsoft.com/office/drawing/2014/main" id="{13893D40-7929-4A87-9072-98713977DE56}"/>
              </a:ext>
            </a:extLst>
          </p:cNvPr>
          <p:cNvGraphicFramePr>
            <a:graphicFrameLocks noGrp="1"/>
          </p:cNvGraphicFramePr>
          <p:nvPr>
            <p:ph idx="1"/>
            <p:extLst>
              <p:ext uri="{D42A27DB-BD31-4B8C-83A1-F6EECF244321}">
                <p14:modId xmlns:p14="http://schemas.microsoft.com/office/powerpoint/2010/main" val="2277353946"/>
              </p:ext>
            </p:extLst>
          </p:nvPr>
        </p:nvGraphicFramePr>
        <p:xfrm>
          <a:off x="8185150" y="876300"/>
          <a:ext cx="3135313" cy="512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10368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Basis">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634</TotalTime>
  <Words>237</Words>
  <Application>Microsoft Office PowerPoint</Application>
  <PresentationFormat>Widescreen</PresentationFormat>
  <Paragraphs>38</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Corbel</vt:lpstr>
      <vt:lpstr>Basis</vt:lpstr>
      <vt:lpstr>Utility Taxes</vt:lpstr>
      <vt:lpstr>Three-Legged Stool</vt:lpstr>
      <vt:lpstr>What are utility taxes?</vt:lpstr>
      <vt:lpstr>Possible Revenue Generation</vt:lpstr>
      <vt:lpstr>3% Utility Tax Scenarios</vt:lpstr>
      <vt:lpstr>3% Utility Tax Scenarios</vt:lpstr>
      <vt:lpstr>Low Income or Disabled Citizen Options</vt:lpstr>
      <vt:lpstr>Process to implement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Utility Taxes</dc:title>
  <dc:creator>Cathy Huber Nickerson</dc:creator>
  <cp:lastModifiedBy>Cathy Huber Nickerson</cp:lastModifiedBy>
  <cp:revision>22</cp:revision>
  <dcterms:created xsi:type="dcterms:W3CDTF">2016-07-26T20:56:53Z</dcterms:created>
  <dcterms:modified xsi:type="dcterms:W3CDTF">2022-10-10T19:47:16Z</dcterms:modified>
</cp:coreProperties>
</file>